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2" r:id="rId1"/>
    <p:sldMasterId id="2147483713" r:id="rId2"/>
    <p:sldMasterId id="2147483720" r:id="rId3"/>
    <p:sldMasterId id="2147483725" r:id="rId4"/>
  </p:sldMasterIdLst>
  <p:notesMasterIdLst>
    <p:notesMasterId r:id="rId36"/>
  </p:notesMasterIdLst>
  <p:sldIdLst>
    <p:sldId id="7201" r:id="rId5"/>
    <p:sldId id="270" r:id="rId6"/>
    <p:sldId id="7324" r:id="rId7"/>
    <p:sldId id="7233" r:id="rId8"/>
    <p:sldId id="7234" r:id="rId9"/>
    <p:sldId id="7319" r:id="rId10"/>
    <p:sldId id="7317" r:id="rId11"/>
    <p:sldId id="7316" r:id="rId12"/>
    <p:sldId id="7318" r:id="rId13"/>
    <p:sldId id="7326" r:id="rId14"/>
    <p:sldId id="7320" r:id="rId15"/>
    <p:sldId id="7325" r:id="rId16"/>
    <p:sldId id="7322" r:id="rId17"/>
    <p:sldId id="7321" r:id="rId18"/>
    <p:sldId id="7344" r:id="rId19"/>
    <p:sldId id="7327" r:id="rId20"/>
    <p:sldId id="7339" r:id="rId21"/>
    <p:sldId id="7329" r:id="rId22"/>
    <p:sldId id="7340" r:id="rId23"/>
    <p:sldId id="7343" r:id="rId24"/>
    <p:sldId id="7330" r:id="rId25"/>
    <p:sldId id="7342" r:id="rId26"/>
    <p:sldId id="7335" r:id="rId27"/>
    <p:sldId id="7337" r:id="rId28"/>
    <p:sldId id="7334" r:id="rId29"/>
    <p:sldId id="7333" r:id="rId30"/>
    <p:sldId id="7341" r:id="rId31"/>
    <p:sldId id="269" r:id="rId32"/>
    <p:sldId id="7336" r:id="rId33"/>
    <p:sldId id="7328" r:id="rId34"/>
    <p:sldId id="7338" r:id="rId35"/>
  </p:sldIdLst>
  <p:sldSz cx="9144000" cy="5143500" type="screen16x9"/>
  <p:notesSz cx="9144000" cy="5143500"/>
  <p:defaultTextStyle>
    <a:defPPr>
      <a:defRPr kern="0"/>
    </a:def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9EC9"/>
    <a:srgbClr val="1A345E"/>
    <a:srgbClr val="DAA8A2"/>
    <a:srgbClr val="000000"/>
    <a:srgbClr val="FFED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58" autoAdjust="0"/>
    <p:restoredTop sz="86563" autoAdjust="0"/>
  </p:normalViewPr>
  <p:slideViewPr>
    <p:cSldViewPr>
      <p:cViewPr varScale="1">
        <p:scale>
          <a:sx n="126" d="100"/>
          <a:sy n="126" d="100"/>
        </p:scale>
        <p:origin x="360" y="120"/>
      </p:cViewPr>
      <p:guideLst/>
    </p:cSldViewPr>
  </p:slideViewPr>
  <p:outlineViewPr>
    <p:cViewPr>
      <p:scale>
        <a:sx n="33" d="100"/>
        <a:sy n="33" d="100"/>
      </p:scale>
      <p:origin x="0" y="-17586"/>
    </p:cViewPr>
  </p:outlineViewPr>
  <p:notesTextViewPr>
    <p:cViewPr>
      <p:scale>
        <a:sx n="100" d="100"/>
        <a:sy n="100"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5C253762-C138-0D4D-98BD-E45749408AA7}" type="datetimeFigureOut">
              <a:rPr lang="en-US" smtClean="0"/>
              <a:t>9/18/2026</a:t>
            </a:fld>
            <a:endParaRPr lang="en-US"/>
          </a:p>
        </p:txBody>
      </p:sp>
      <p:sp>
        <p:nvSpPr>
          <p:cNvPr id="4" name="Slide Image Placeholder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2474913"/>
            <a:ext cx="7315200" cy="20256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D96451B1-F1C2-C342-9482-CA419A1AF9E0}" type="slidenum">
              <a:rPr lang="en-US" smtClean="0"/>
              <a:t>‹#›</a:t>
            </a:fld>
            <a:endParaRPr lang="en-US"/>
          </a:p>
        </p:txBody>
      </p:sp>
    </p:spTree>
    <p:extLst>
      <p:ext uri="{BB962C8B-B14F-4D97-AF65-F5344CB8AC3E}">
        <p14:creationId xmlns:p14="http://schemas.microsoft.com/office/powerpoint/2010/main" val="2337512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9B19CB89-AEF5-4404-A82E-4C5F1CFEF04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27AE691F-42FC-4A6D-AB43-4FB0245C570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dirty="0"/>
          </a:p>
        </p:txBody>
      </p:sp>
      <p:sp>
        <p:nvSpPr>
          <p:cNvPr id="17412" name="Slide Number Placeholder 3">
            <a:extLst>
              <a:ext uri="{FF2B5EF4-FFF2-40B4-BE49-F238E27FC236}">
                <a16:creationId xmlns:a16="http://schemas.microsoft.com/office/drawing/2014/main" id="{40F59283-52E4-49C1-82F0-672DDEB93EC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8A50C52-305E-4277-A17A-2BB229CC9EB8}" type="slidenum">
              <a:rPr lang="en-AU" altLang="en-US" smtClean="0">
                <a:latin typeface="Calibri" panose="020F0502020204030204" pitchFamily="34" charset="0"/>
              </a:rPr>
              <a:pPr/>
              <a:t>1</a:t>
            </a:fld>
            <a:endParaRPr lang="en-AU" altLang="en-US" dirty="0">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Ovulation occurs at a mean of 39 days postpartum in nonlactating women, and can occur as early as 25 days, putting postpartum women at risk of unintended and short-interval pregnancy</a:t>
            </a:r>
          </a:p>
          <a:p>
            <a:endParaRPr lang="en-US"/>
          </a:p>
          <a:p>
            <a:r>
              <a:rPr lang="en-US"/>
              <a:t>According to an analysis of Demographic and Health Surveys data from 27 countries, 95% of women who are 0–12 months postpartum want to avoid a pregnancy in the next 24 months; but 70% of them are not using contraception (Ross &amp; Winfrey 2001).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21439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endParaRPr/>
          </a:p>
          <a:p>
            <a:r>
              <a:rPr lang="en-US"/>
              <a:t>IPI's of &lt; 6 months are associated with significant foetal risks in higher income settings, whereas &lt; 12 months are associated with worse outcomes in low income settings</a:t>
            </a:r>
          </a:p>
          <a:p>
            <a:endParaRPr lang="en-US"/>
          </a:p>
          <a:p>
            <a:r>
              <a:rPr lang="en-US"/>
              <a:t>There is a body of literature that has documented the association between short IPIs and adverse events. Theories for the increased incidence of adverse outcomes with short IPIs include the maternal depletion hypothesis, in which there is insufficient time for women to re-establish an optimal nutritional state prior to pregnancy; infectious causes; and deficient recovery of uterine scars.13 Women with shorter IPIs are more likely to experience placental abruption, placenta praevia,14 uterine rupture (for women who previously delivered by caesarean section)14,15 and gestational diabetes.16 Neonatal adverse outcomes include an increased risk of stillbirth, small size for gestational age, preterm delivery and neonatal death.17–19</a:t>
            </a:r>
          </a:p>
          <a:p>
            <a:endParaRPr lang="en-US"/>
          </a:p>
          <a:p>
            <a:r>
              <a:rPr lang="en-US"/>
              <a:t>*Most of the literature comes from low income/ resource poor settings</a:t>
            </a:r>
          </a:p>
          <a:p>
            <a:r>
              <a:rPr lang="en-US"/>
              <a:t> In high-resource settings, there is some evidence showing interpregnancy intervals &lt;6 months since last livebirth are associated with increased risks for preterm birth, small-for-gestational age and infant death</a:t>
            </a:r>
          </a:p>
          <a:p>
            <a:endParaRPr lang="en-US"/>
          </a:p>
          <a:p>
            <a:r>
              <a:rPr lang="en-US"/>
              <a:t>A south american study of almost 1300 women found higher rates of depressive symptoms in patients with a shorter interpregnancy interval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02927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96451B1-F1C2-C342-9482-CA419A1AF9E0}" type="slidenum">
              <a:rPr lang="en-US" smtClean="0"/>
              <a:t>7</a:t>
            </a:fld>
            <a:endParaRPr lang="en-US"/>
          </a:p>
        </p:txBody>
      </p:sp>
    </p:spTree>
    <p:extLst>
      <p:ext uri="{BB962C8B-B14F-4D97-AF65-F5344CB8AC3E}">
        <p14:creationId xmlns:p14="http://schemas.microsoft.com/office/powerpoint/2010/main" val="270133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96451B1-F1C2-C342-9482-CA419A1AF9E0}" type="slidenum">
              <a:rPr lang="en-US" smtClean="0"/>
              <a:t>8</a:t>
            </a:fld>
            <a:endParaRPr lang="en-US"/>
          </a:p>
        </p:txBody>
      </p:sp>
    </p:spTree>
    <p:extLst>
      <p:ext uri="{BB962C8B-B14F-4D97-AF65-F5344CB8AC3E}">
        <p14:creationId xmlns:p14="http://schemas.microsoft.com/office/powerpoint/2010/main" val="3284475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96451B1-F1C2-C342-9482-CA419A1AF9E0}" type="slidenum">
              <a:rPr lang="en-US" smtClean="0"/>
              <a:t>9</a:t>
            </a:fld>
            <a:endParaRPr lang="en-US"/>
          </a:p>
        </p:txBody>
      </p:sp>
    </p:spTree>
    <p:extLst>
      <p:ext uri="{BB962C8B-B14F-4D97-AF65-F5344CB8AC3E}">
        <p14:creationId xmlns:p14="http://schemas.microsoft.com/office/powerpoint/2010/main" val="1522207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96451B1-F1C2-C342-9482-CA419A1AF9E0}" type="slidenum">
              <a:rPr lang="en-US" smtClean="0"/>
              <a:t>13</a:t>
            </a:fld>
            <a:endParaRPr lang="en-US"/>
          </a:p>
        </p:txBody>
      </p:sp>
    </p:spTree>
    <p:extLst>
      <p:ext uri="{BB962C8B-B14F-4D97-AF65-F5344CB8AC3E}">
        <p14:creationId xmlns:p14="http://schemas.microsoft.com/office/powerpoint/2010/main" val="851730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96451B1-F1C2-C342-9482-CA419A1AF9E0}" type="slidenum">
              <a:rPr lang="en-US" smtClean="0"/>
              <a:t>20</a:t>
            </a:fld>
            <a:endParaRPr lang="en-US"/>
          </a:p>
        </p:txBody>
      </p:sp>
    </p:spTree>
    <p:extLst>
      <p:ext uri="{BB962C8B-B14F-4D97-AF65-F5344CB8AC3E}">
        <p14:creationId xmlns:p14="http://schemas.microsoft.com/office/powerpoint/2010/main" val="4144743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96451B1-F1C2-C342-9482-CA419A1AF9E0}" type="slidenum">
              <a:rPr lang="en-US" smtClean="0"/>
              <a:t>21</a:t>
            </a:fld>
            <a:endParaRPr lang="en-US"/>
          </a:p>
        </p:txBody>
      </p:sp>
    </p:spTree>
    <p:extLst>
      <p:ext uri="{BB962C8B-B14F-4D97-AF65-F5344CB8AC3E}">
        <p14:creationId xmlns:p14="http://schemas.microsoft.com/office/powerpoint/2010/main" val="4990268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hyperlink" Target="mailto:first.last@sydney.edu.au" TargetMode="External"/><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526C391-EC2F-854E-3FAC-8EDA85399D7C}"/>
              </a:ext>
            </a:extLst>
          </p:cNvPr>
          <p:cNvSpPr>
            <a:spLocks noGrp="1"/>
          </p:cNvSpPr>
          <p:nvPr>
            <p:ph type="body" sz="quarter" idx="13" hasCustomPrompt="1"/>
          </p:nvPr>
        </p:nvSpPr>
        <p:spPr>
          <a:xfrm>
            <a:off x="562033" y="574675"/>
            <a:ext cx="5533967" cy="1066800"/>
          </a:xfrm>
          <a:prstGeom prst="rect">
            <a:avLst/>
          </a:prstGeom>
        </p:spPr>
        <p:txBody>
          <a:bodyPr lIns="0" tIns="0" rIns="0" bIns="0"/>
          <a:lstStyle>
            <a:lvl1pPr marL="0" indent="0">
              <a:buFontTx/>
              <a:buNone/>
              <a:defRPr sz="2800">
                <a:solidFill>
                  <a:schemeClr val="tx1"/>
                </a:solidFill>
              </a:defRPr>
            </a:lvl1pPr>
          </a:lstStyle>
          <a:p>
            <a:r>
              <a:rPr lang="en-GB" dirty="0"/>
              <a:t>Heading sits here</a:t>
            </a:r>
          </a:p>
          <a:p>
            <a:r>
              <a:rPr lang="en-GB" dirty="0"/>
              <a:t>1-2 lines of copy 28pt</a:t>
            </a:r>
            <a:endParaRPr lang="en-US" dirty="0"/>
          </a:p>
        </p:txBody>
      </p:sp>
      <p:sp>
        <p:nvSpPr>
          <p:cNvPr id="7" name="Text Placeholder 2">
            <a:extLst>
              <a:ext uri="{FF2B5EF4-FFF2-40B4-BE49-F238E27FC236}">
                <a16:creationId xmlns:a16="http://schemas.microsoft.com/office/drawing/2014/main" id="{9EC1A71F-2256-88FB-1073-78B7D8E702C3}"/>
              </a:ext>
            </a:extLst>
          </p:cNvPr>
          <p:cNvSpPr>
            <a:spLocks noGrp="1"/>
          </p:cNvSpPr>
          <p:nvPr>
            <p:ph type="body" sz="quarter" idx="16" hasCustomPrompt="1"/>
          </p:nvPr>
        </p:nvSpPr>
        <p:spPr>
          <a:xfrm>
            <a:off x="571500" y="1812923"/>
            <a:ext cx="5533967" cy="1066800"/>
          </a:xfrm>
          <a:prstGeom prst="rect">
            <a:avLst/>
          </a:prstGeom>
        </p:spPr>
        <p:txBody>
          <a:bodyPr lIns="0" tIns="0" rIns="0" bIns="0"/>
          <a:lstStyle>
            <a:lvl1pPr marL="0" indent="0">
              <a:buFontTx/>
              <a:buNone/>
              <a:defRPr sz="2800" b="0" i="1">
                <a:solidFill>
                  <a:schemeClr val="tx1"/>
                </a:solidFill>
                <a:latin typeface="Times" pitchFamily="2" charset="0"/>
              </a:defRPr>
            </a:lvl1pPr>
          </a:lstStyle>
          <a:p>
            <a:r>
              <a:rPr lang="en-GB" dirty="0"/>
              <a:t>Presentation subheading </a:t>
            </a:r>
            <a:br>
              <a:rPr lang="en-GB" dirty="0"/>
            </a:br>
            <a:r>
              <a:rPr lang="en-GB" dirty="0"/>
              <a:t>can go over 2 lines 28pt</a:t>
            </a:r>
            <a:endParaRPr lang="en-US" dirty="0"/>
          </a:p>
        </p:txBody>
      </p:sp>
      <p:sp>
        <p:nvSpPr>
          <p:cNvPr id="6" name="Text Placeholder 3">
            <a:extLst>
              <a:ext uri="{FF2B5EF4-FFF2-40B4-BE49-F238E27FC236}">
                <a16:creationId xmlns:a16="http://schemas.microsoft.com/office/drawing/2014/main" id="{EA5ABDE1-C8DD-9C86-C1BA-029E99357DDA}"/>
              </a:ext>
            </a:extLst>
          </p:cNvPr>
          <p:cNvSpPr>
            <a:spLocks noGrp="1"/>
          </p:cNvSpPr>
          <p:nvPr>
            <p:ph type="body" sz="quarter" idx="15" hasCustomPrompt="1"/>
          </p:nvPr>
        </p:nvSpPr>
        <p:spPr>
          <a:xfrm>
            <a:off x="562033" y="3108324"/>
            <a:ext cx="5533967" cy="606425"/>
          </a:xfrm>
          <a:prstGeom prst="rect">
            <a:avLst/>
          </a:prstGeom>
        </p:spPr>
        <p:txBody>
          <a:bodyPr lIns="0" tIns="0" rIns="0" bIns="0"/>
          <a:lstStyle>
            <a:lvl1pPr marL="0" indent="0">
              <a:buFontTx/>
              <a:buNone/>
              <a:defRPr sz="1400">
                <a:solidFill>
                  <a:schemeClr val="tx1"/>
                </a:solidFill>
              </a:defRPr>
            </a:lvl1pPr>
          </a:lstStyle>
          <a:p>
            <a:r>
              <a:rPr lang="en-GB" dirty="0"/>
              <a:t>Presented by 14pt</a:t>
            </a:r>
            <a:endParaRPr lang="en-US" dirty="0"/>
          </a:p>
        </p:txBody>
      </p:sp>
      <p:sp>
        <p:nvSpPr>
          <p:cNvPr id="8" name="TextBox 7">
            <a:extLst>
              <a:ext uri="{FF2B5EF4-FFF2-40B4-BE49-F238E27FC236}">
                <a16:creationId xmlns:a16="http://schemas.microsoft.com/office/drawing/2014/main" id="{262845E8-E21B-1585-9AF6-BBB77FE87561}"/>
              </a:ext>
            </a:extLst>
          </p:cNvPr>
          <p:cNvSpPr txBox="1"/>
          <p:nvPr userDrawn="1"/>
        </p:nvSpPr>
        <p:spPr>
          <a:xfrm rot="16200000">
            <a:off x="7940202" y="3646041"/>
            <a:ext cx="1830263" cy="169277"/>
          </a:xfrm>
          <a:prstGeom prst="rect">
            <a:avLst/>
          </a:prstGeom>
          <a:noFill/>
        </p:spPr>
        <p:txBody>
          <a:bodyPr wrap="square" rtlCol="0">
            <a:spAutoFit/>
          </a:bodyPr>
          <a:lstStyle/>
          <a:p>
            <a:r>
              <a:rPr lang="en-US" sz="500" dirty="0"/>
              <a:t>CRICOS 00026A    TEQSA PRV12057</a:t>
            </a:r>
          </a:p>
        </p:txBody>
      </p:sp>
      <p:pic>
        <p:nvPicPr>
          <p:cNvPr id="11" name="Picture">
            <a:extLst>
              <a:ext uri="{FF2B5EF4-FFF2-40B4-BE49-F238E27FC236}">
                <a16:creationId xmlns:a16="http://schemas.microsoft.com/office/drawing/2014/main" id="{026371A5-B0B4-75FD-EDA9-FAF993970A5F}"/>
              </a:ext>
            </a:extLst>
          </p:cNvPr>
          <p:cNvPicPr>
            <a:picLocks noChangeAspect="1"/>
          </p:cNvPicPr>
          <p:nvPr userDrawn="1"/>
        </p:nvPicPr>
        <p:blipFill>
          <a:blip r:embed="rId2"/>
          <a:stretch>
            <a:fillRect/>
          </a:stretch>
        </p:blipFill>
        <p:spPr>
          <a:xfrm>
            <a:off x="584352" y="4083808"/>
            <a:ext cx="1867689" cy="656911"/>
          </a:xfrm>
          <a:prstGeom prst="rect">
            <a:avLst/>
          </a:prstGeom>
        </p:spPr>
      </p:pic>
      <p:sp>
        <p:nvSpPr>
          <p:cNvPr id="34" name="Text Placeholder 4">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724400" y="4204920"/>
            <a:ext cx="3502275" cy="414686"/>
          </a:xfrm>
          <a:prstGeom prst="rect">
            <a:avLst/>
          </a:prstGeom>
        </p:spPr>
        <p:txBody>
          <a:bodyPr anchor="b" anchorCtr="0"/>
          <a:lstStyle>
            <a:lvl1pPr marL="0" indent="0" algn="r">
              <a:buNone/>
              <a:defRPr sz="1400" b="1">
                <a:solidFill>
                  <a:schemeClr val="tx1"/>
                </a:solidFill>
              </a:defRPr>
            </a:lvl1pPr>
          </a:lstStyle>
          <a:p>
            <a:pPr lvl="0"/>
            <a:r>
              <a:rPr lang="en-GB" dirty="0" err="1"/>
              <a:t>sydney.edu.au</a:t>
            </a:r>
            <a:r>
              <a:rPr lang="en-GB" dirty="0"/>
              <a:t>/</a:t>
            </a:r>
            <a:r>
              <a:rPr lang="en-GB" dirty="0" err="1"/>
              <a:t>xxxxx</a:t>
            </a:r>
            <a:endParaRPr lang="en-US" dirty="0"/>
          </a:p>
        </p:txBody>
      </p:sp>
    </p:spTree>
    <p:extLst>
      <p:ext uri="{BB962C8B-B14F-4D97-AF65-F5344CB8AC3E}">
        <p14:creationId xmlns:p14="http://schemas.microsoft.com/office/powerpoint/2010/main" val="399689850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A7B6FB2-6FB1-E8EE-71E2-F3031BBC4CFE}"/>
              </a:ext>
            </a:extLst>
          </p:cNvPr>
          <p:cNvSpPr>
            <a:spLocks noGrp="1"/>
          </p:cNvSpPr>
          <p:nvPr>
            <p:ph type="body" sz="quarter" idx="13" hasCustomPrompt="1"/>
          </p:nvPr>
        </p:nvSpPr>
        <p:spPr>
          <a:xfrm>
            <a:off x="562033" y="574675"/>
            <a:ext cx="5533967" cy="1066800"/>
          </a:xfrm>
          <a:prstGeom prst="rect">
            <a:avLst/>
          </a:prstGeom>
        </p:spPr>
        <p:txBody>
          <a:bodyPr lIns="0" tIns="0" rIns="0" bIns="0"/>
          <a:lstStyle>
            <a:lvl1pPr marL="0" indent="0">
              <a:buFontTx/>
              <a:buNone/>
              <a:defRPr sz="2800">
                <a:solidFill>
                  <a:schemeClr val="tx1"/>
                </a:solidFill>
              </a:defRPr>
            </a:lvl1pPr>
          </a:lstStyle>
          <a:p>
            <a:r>
              <a:rPr lang="en-GB" dirty="0"/>
              <a:t>Heading sits here</a:t>
            </a:r>
          </a:p>
          <a:p>
            <a:r>
              <a:rPr lang="en-GB" dirty="0"/>
              <a:t>1-2 lines of copy 28pt</a:t>
            </a:r>
            <a:endParaRPr lang="en-US" dirty="0"/>
          </a:p>
        </p:txBody>
      </p:sp>
      <p:sp>
        <p:nvSpPr>
          <p:cNvPr id="7" name="Text Placeholder 2">
            <a:extLst>
              <a:ext uri="{FF2B5EF4-FFF2-40B4-BE49-F238E27FC236}">
                <a16:creationId xmlns:a16="http://schemas.microsoft.com/office/drawing/2014/main" id="{C73DE4E7-C9AA-0998-373D-DCFBF8D610D2}"/>
              </a:ext>
            </a:extLst>
          </p:cNvPr>
          <p:cNvSpPr>
            <a:spLocks noGrp="1"/>
          </p:cNvSpPr>
          <p:nvPr>
            <p:ph type="body" sz="quarter" idx="15" hasCustomPrompt="1"/>
          </p:nvPr>
        </p:nvSpPr>
        <p:spPr>
          <a:xfrm>
            <a:off x="562033" y="1813272"/>
            <a:ext cx="5533967" cy="1901478"/>
          </a:xfrm>
          <a:prstGeom prst="rect">
            <a:avLst/>
          </a:prstGeom>
        </p:spPr>
        <p:txBody>
          <a:bodyPr lIns="0" tIns="0" rIns="0" bIns="0"/>
          <a:lstStyle>
            <a:lvl1pPr marL="0" indent="0">
              <a:buFontTx/>
              <a:buNone/>
              <a:defRPr sz="1400">
                <a:solidFill>
                  <a:schemeClr val="tx1"/>
                </a:solidFill>
              </a:defRPr>
            </a:lvl1pPr>
          </a:lstStyle>
          <a:p>
            <a:r>
              <a:rPr lang="en-GB" dirty="0"/>
              <a:t>Presented by 14pt</a:t>
            </a:r>
            <a:endParaRPr lang="en-US" dirty="0"/>
          </a:p>
        </p:txBody>
      </p:sp>
      <p:sp>
        <p:nvSpPr>
          <p:cNvPr id="34" name="Text Placeholder 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724400" y="4204920"/>
            <a:ext cx="3502275" cy="414686"/>
          </a:xfrm>
          <a:prstGeom prst="rect">
            <a:avLst/>
          </a:prstGeom>
        </p:spPr>
        <p:txBody>
          <a:bodyPr anchor="b" anchorCtr="0"/>
          <a:lstStyle>
            <a:lvl1pPr marL="0" indent="0" algn="r">
              <a:buNone/>
              <a:defRPr sz="1400" b="1">
                <a:solidFill>
                  <a:schemeClr val="tx1"/>
                </a:solidFill>
              </a:defRPr>
            </a:lvl1pPr>
          </a:lstStyle>
          <a:p>
            <a:pPr lvl="0"/>
            <a:r>
              <a:rPr lang="en-GB" dirty="0" err="1"/>
              <a:t>sydney.edu.au</a:t>
            </a:r>
            <a:r>
              <a:rPr lang="en-GB" dirty="0"/>
              <a:t>/</a:t>
            </a:r>
            <a:r>
              <a:rPr lang="en-GB" dirty="0" err="1"/>
              <a:t>xxxxx</a:t>
            </a:r>
            <a:endParaRPr lang="en-US" dirty="0"/>
          </a:p>
        </p:txBody>
      </p:sp>
      <p:pic>
        <p:nvPicPr>
          <p:cNvPr id="11" name="Picture 4">
            <a:extLst>
              <a:ext uri="{FF2B5EF4-FFF2-40B4-BE49-F238E27FC236}">
                <a16:creationId xmlns:a16="http://schemas.microsoft.com/office/drawing/2014/main" id="{026371A5-B0B4-75FD-EDA9-FAF993970A5F}"/>
              </a:ext>
            </a:extLst>
          </p:cNvPr>
          <p:cNvPicPr>
            <a:picLocks noChangeAspect="1"/>
          </p:cNvPicPr>
          <p:nvPr userDrawn="1"/>
        </p:nvPicPr>
        <p:blipFill>
          <a:blip r:embed="rId2"/>
          <a:stretch>
            <a:fillRect/>
          </a:stretch>
        </p:blipFill>
        <p:spPr>
          <a:xfrm>
            <a:off x="584352" y="4083808"/>
            <a:ext cx="1867689" cy="656911"/>
          </a:xfrm>
          <a:prstGeom prst="rect">
            <a:avLst/>
          </a:prstGeom>
        </p:spPr>
      </p:pic>
      <p:sp>
        <p:nvSpPr>
          <p:cNvPr id="2" name="Text Placeholder 5">
            <a:extLst>
              <a:ext uri="{FF2B5EF4-FFF2-40B4-BE49-F238E27FC236}">
                <a16:creationId xmlns:a16="http://schemas.microsoft.com/office/drawing/2014/main" id="{BD0328F7-E70B-70FE-8296-A6A9465B3C0D}"/>
              </a:ext>
            </a:extLst>
          </p:cNvPr>
          <p:cNvSpPr txBox="1"/>
          <p:nvPr userDrawn="1"/>
        </p:nvSpPr>
        <p:spPr>
          <a:xfrm rot="16200000">
            <a:off x="7940202" y="3646041"/>
            <a:ext cx="1830263" cy="169277"/>
          </a:xfrm>
          <a:prstGeom prst="rect">
            <a:avLst/>
          </a:prstGeom>
          <a:noFill/>
        </p:spPr>
        <p:txBody>
          <a:bodyPr wrap="square" rtlCol="0">
            <a:spAutoFit/>
          </a:bodyPr>
          <a:lstStyle/>
          <a:p>
            <a:r>
              <a:rPr lang="en-US" sz="500" dirty="0"/>
              <a:t>CRICOS 00026A    TEQSA PRV12057</a:t>
            </a:r>
          </a:p>
        </p:txBody>
      </p:sp>
    </p:spTree>
    <p:extLst>
      <p:ext uri="{BB962C8B-B14F-4D97-AF65-F5344CB8AC3E}">
        <p14:creationId xmlns:p14="http://schemas.microsoft.com/office/powerpoint/2010/main" val="161395443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image 1">
    <p:spTree>
      <p:nvGrpSpPr>
        <p:cNvPr id="1" name=""/>
        <p:cNvGrpSpPr/>
        <p:nvPr/>
      </p:nvGrpSpPr>
      <p:grpSpPr>
        <a:xfrm>
          <a:off x="0" y="0"/>
          <a:ext cx="0" cy="0"/>
          <a:chOff x="0" y="0"/>
          <a:chExt cx="0" cy="0"/>
        </a:xfrm>
      </p:grpSpPr>
      <p:pic>
        <p:nvPicPr>
          <p:cNvPr id="8" name="object 7">
            <a:extLst>
              <a:ext uri="{FF2B5EF4-FFF2-40B4-BE49-F238E27FC236}">
                <a16:creationId xmlns:a16="http://schemas.microsoft.com/office/drawing/2014/main" id="{5682CEC0-2F2F-E2FD-4FDE-2AF1F4D1AE55}"/>
              </a:ext>
              <a:ext uri="{C183D7F6-B498-43B3-948B-1728B52AA6E4}">
                <adec:decorative xmlns:adec="http://schemas.microsoft.com/office/drawing/2017/decorative" val="1"/>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11310" y="0"/>
            <a:ext cx="9155310" cy="5143500"/>
          </a:xfrm>
          <a:prstGeom prst="rect">
            <a:avLst/>
          </a:prstGeom>
        </p:spPr>
      </p:pic>
      <p:sp>
        <p:nvSpPr>
          <p:cNvPr id="3" name="object 6">
            <a:extLst>
              <a:ext uri="{FF2B5EF4-FFF2-40B4-BE49-F238E27FC236}">
                <a16:creationId xmlns:a16="http://schemas.microsoft.com/office/drawing/2014/main" id="{663CD1C2-E224-8DF3-9A0D-E3EFD27C13FF}"/>
              </a:ext>
              <a:ext uri="{C183D7F6-B498-43B3-948B-1728B52AA6E4}">
                <adec:decorative xmlns:adec="http://schemas.microsoft.com/office/drawing/2017/decorative" val="1"/>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sp>
        <p:nvSpPr>
          <p:cNvPr id="20" name="Title 1">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dirty="0"/>
              <a:t>Heading sits here 28pt</a:t>
            </a:r>
            <a:endParaRPr lang="en-US" dirty="0"/>
          </a:p>
        </p:txBody>
      </p:sp>
      <p:sp>
        <p:nvSpPr>
          <p:cNvPr id="23" name="Text Placeholder 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dirty="0">
                <a:latin typeface="Arial"/>
                <a:cs typeface="Arial"/>
              </a:rPr>
              <a:t>Intro</a:t>
            </a:r>
            <a:r>
              <a:rPr lang="en-AU" sz="1400" spc="-20" dirty="0">
                <a:latin typeface="Arial"/>
                <a:cs typeface="Arial"/>
              </a:rPr>
              <a:t> </a:t>
            </a:r>
            <a:r>
              <a:rPr lang="en-AU" sz="1400" dirty="0">
                <a:latin typeface="Arial"/>
                <a:cs typeface="Arial"/>
              </a:rPr>
              <a:t>text</a:t>
            </a:r>
            <a:r>
              <a:rPr lang="en-AU" sz="1400" spc="-5" dirty="0">
                <a:latin typeface="Arial"/>
                <a:cs typeface="Arial"/>
              </a:rPr>
              <a:t> </a:t>
            </a:r>
            <a:r>
              <a:rPr lang="en-AU" sz="1400" dirty="0">
                <a:latin typeface="Arial"/>
                <a:cs typeface="Arial"/>
              </a:rPr>
              <a:t>14pt,</a:t>
            </a:r>
            <a:r>
              <a:rPr lang="en-AU" sz="1400" spc="-15" dirty="0">
                <a:latin typeface="Arial"/>
                <a:cs typeface="Arial"/>
              </a:rPr>
              <a:t> </a:t>
            </a:r>
            <a:r>
              <a:rPr lang="en-AU" sz="1400" dirty="0">
                <a:latin typeface="Arial"/>
                <a:cs typeface="Arial"/>
              </a:rPr>
              <a:t>to</a:t>
            </a:r>
            <a:r>
              <a:rPr lang="en-AU" sz="1400" spc="-5" dirty="0">
                <a:latin typeface="Arial"/>
                <a:cs typeface="Arial"/>
              </a:rPr>
              <a:t> </a:t>
            </a:r>
            <a:r>
              <a:rPr lang="en-AU" sz="1400" dirty="0">
                <a:latin typeface="Arial"/>
                <a:cs typeface="Arial"/>
              </a:rPr>
              <a:t>sit</a:t>
            </a:r>
            <a:r>
              <a:rPr lang="en-AU" sz="1400" spc="-10" dirty="0">
                <a:latin typeface="Arial"/>
                <a:cs typeface="Arial"/>
              </a:rPr>
              <a:t> </a:t>
            </a:r>
            <a:r>
              <a:rPr lang="en-AU" sz="1400" dirty="0">
                <a:latin typeface="Arial"/>
                <a:cs typeface="Arial"/>
              </a:rPr>
              <a:t>here.</a:t>
            </a:r>
            <a:r>
              <a:rPr lang="en-AU" sz="1400" spc="-10" dirty="0">
                <a:latin typeface="Arial"/>
                <a:cs typeface="Arial"/>
              </a:rPr>
              <a:t> </a:t>
            </a:r>
            <a:br>
              <a:rPr lang="en-AU" sz="1400" spc="-10" dirty="0">
                <a:latin typeface="Arial"/>
                <a:cs typeface="Arial"/>
              </a:rPr>
            </a:br>
            <a:r>
              <a:rPr lang="en-AU" sz="1400" dirty="0">
                <a:latin typeface="Arial"/>
                <a:cs typeface="Arial"/>
              </a:rPr>
              <a:t>2–3</a:t>
            </a:r>
            <a:r>
              <a:rPr lang="en-AU" sz="1400" spc="-10" dirty="0">
                <a:latin typeface="Arial"/>
                <a:cs typeface="Arial"/>
              </a:rPr>
              <a:t> lines </a:t>
            </a:r>
            <a:r>
              <a:rPr lang="en-AU" sz="1400" dirty="0">
                <a:latin typeface="Arial"/>
                <a:cs typeface="Arial"/>
              </a:rPr>
              <a:t>of</a:t>
            </a:r>
            <a:r>
              <a:rPr lang="en-AU" sz="1400" spc="-15" dirty="0">
                <a:latin typeface="Arial"/>
                <a:cs typeface="Arial"/>
              </a:rPr>
              <a:t> </a:t>
            </a:r>
            <a:r>
              <a:rPr lang="en-AU" sz="1400" spc="-25" dirty="0">
                <a:latin typeface="Arial"/>
                <a:cs typeface="Arial"/>
              </a:rPr>
              <a:t>copy.</a:t>
            </a:r>
            <a:r>
              <a:rPr lang="en-AU" sz="1400" spc="-80" dirty="0">
                <a:latin typeface="Arial"/>
                <a:cs typeface="Arial"/>
              </a:rPr>
              <a:t> </a:t>
            </a:r>
            <a:r>
              <a:rPr lang="en-AU" sz="1400" dirty="0">
                <a:latin typeface="Arial"/>
                <a:cs typeface="Arial"/>
              </a:rPr>
              <a:t>Am </a:t>
            </a:r>
            <a:r>
              <a:rPr lang="en-AU" sz="1400" dirty="0" err="1">
                <a:latin typeface="Arial"/>
                <a:cs typeface="Arial"/>
              </a:rPr>
              <a:t>quo’xnkaln</a:t>
            </a:r>
            <a:r>
              <a:rPr lang="en-AU" sz="1400" spc="-10" dirty="0">
                <a:latin typeface="Arial"/>
                <a:cs typeface="Arial"/>
              </a:rPr>
              <a:t> </a:t>
            </a:r>
            <a:r>
              <a:rPr lang="en-AU" sz="1400" dirty="0" err="1">
                <a:latin typeface="Arial"/>
                <a:cs typeface="Arial"/>
              </a:rPr>
              <a:t>ium</a:t>
            </a:r>
            <a:r>
              <a:rPr lang="en-AU" sz="1400" spc="-10" dirty="0">
                <a:latin typeface="Arial"/>
                <a:cs typeface="Arial"/>
              </a:rPr>
              <a:t> </a:t>
            </a:r>
            <a:r>
              <a:rPr lang="en-AU" sz="1400" dirty="0" err="1">
                <a:latin typeface="Arial"/>
                <a:cs typeface="Arial"/>
              </a:rPr>
              <a:t>aute</a:t>
            </a:r>
            <a:r>
              <a:rPr lang="en-AU" sz="1400" spc="-5" dirty="0">
                <a:latin typeface="Arial"/>
                <a:cs typeface="Arial"/>
              </a:rPr>
              <a:t> </a:t>
            </a:r>
            <a:r>
              <a:rPr lang="en-AU" sz="1400" spc="-10" dirty="0" err="1">
                <a:latin typeface="Arial"/>
                <a:cs typeface="Arial"/>
              </a:rPr>
              <a:t>fuidesteI</a:t>
            </a:r>
            <a:r>
              <a:rPr lang="en-AU" sz="1400" spc="-10" dirty="0">
                <a:latin typeface="Arial"/>
                <a:cs typeface="Arial"/>
              </a:rPr>
              <a:t> </a:t>
            </a:r>
            <a:r>
              <a:rPr lang="en-AU" sz="1400" dirty="0" err="1">
                <a:latin typeface="Arial"/>
                <a:cs typeface="Arial"/>
              </a:rPr>
              <a:t>eces</a:t>
            </a:r>
            <a:r>
              <a:rPr lang="en-AU" sz="1400" dirty="0">
                <a:latin typeface="Arial"/>
                <a:cs typeface="Arial"/>
              </a:rPr>
              <a:t>,</a:t>
            </a:r>
            <a:r>
              <a:rPr lang="en-AU" sz="1400" spc="-15" dirty="0">
                <a:latin typeface="Arial"/>
                <a:cs typeface="Arial"/>
              </a:rPr>
              <a:t> </a:t>
            </a:r>
            <a:r>
              <a:rPr lang="en-AU" sz="1400" dirty="0">
                <a:latin typeface="Arial"/>
                <a:cs typeface="Arial"/>
              </a:rPr>
              <a:t>Cas</a:t>
            </a:r>
            <a:r>
              <a:rPr lang="en-AU" sz="1400" spc="-15" dirty="0">
                <a:latin typeface="Arial"/>
                <a:cs typeface="Arial"/>
              </a:rPr>
              <a:t> </a:t>
            </a:r>
            <a:r>
              <a:rPr lang="en-AU" sz="1400" dirty="0" err="1">
                <a:latin typeface="Arial"/>
                <a:cs typeface="Arial"/>
              </a:rPr>
              <a:t>cus</a:t>
            </a:r>
            <a:r>
              <a:rPr lang="en-AU" sz="1400" spc="-10" dirty="0">
                <a:latin typeface="Arial"/>
                <a:cs typeface="Arial"/>
              </a:rPr>
              <a:t> </a:t>
            </a:r>
            <a:r>
              <a:rPr lang="en-AU" sz="1400" dirty="0" err="1">
                <a:latin typeface="Arial"/>
                <a:cs typeface="Arial"/>
              </a:rPr>
              <a:t>aus</a:t>
            </a:r>
            <a:r>
              <a:rPr lang="en-AU" sz="1400" spc="-15" dirty="0">
                <a:latin typeface="Arial"/>
                <a:cs typeface="Arial"/>
              </a:rPr>
              <a:t> </a:t>
            </a:r>
            <a:r>
              <a:rPr lang="en-AU" sz="1400" spc="-10" dirty="0" err="1">
                <a:latin typeface="Arial"/>
                <a:cs typeface="Arial"/>
              </a:rPr>
              <a:t>opubli</a:t>
            </a:r>
            <a:r>
              <a:rPr lang="en-AU" sz="1400" spc="-10" dirty="0">
                <a:latin typeface="Arial"/>
                <a:cs typeface="Arial"/>
              </a:rPr>
              <a:t>.</a:t>
            </a:r>
            <a:endParaRPr lang="en-AU" sz="1400" dirty="0">
              <a:latin typeface="Arial"/>
              <a:cs typeface="Arial"/>
            </a:endParaRPr>
          </a:p>
        </p:txBody>
      </p:sp>
      <p:sp>
        <p:nvSpPr>
          <p:cNvPr id="34" name="Text Placeholder 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dirty="0" err="1"/>
              <a:t>sydney.edu.au</a:t>
            </a:r>
            <a:r>
              <a:rPr lang="en-GB" dirty="0"/>
              <a:t>/</a:t>
            </a:r>
            <a:r>
              <a:rPr lang="en-GB" dirty="0" err="1"/>
              <a:t>xxxxx</a:t>
            </a:r>
            <a:endParaRPr lang="en-US" dirty="0"/>
          </a:p>
        </p:txBody>
      </p:sp>
      <p:pic>
        <p:nvPicPr>
          <p:cNvPr id="11" name="Picture 4">
            <a:extLst>
              <a:ext uri="{FF2B5EF4-FFF2-40B4-BE49-F238E27FC236}">
                <a16:creationId xmlns:a16="http://schemas.microsoft.com/office/drawing/2014/main" id="{026371A5-B0B4-75FD-EDA9-FAF993970A5F}"/>
              </a:ext>
            </a:extLst>
          </p:cNvPr>
          <p:cNvPicPr>
            <a:picLocks noChangeAspect="1"/>
          </p:cNvPicPr>
          <p:nvPr userDrawn="1"/>
        </p:nvPicPr>
        <p:blipFill>
          <a:blip r:embed="rId3"/>
          <a:stretch>
            <a:fillRect/>
          </a:stretch>
        </p:blipFill>
        <p:spPr>
          <a:xfrm>
            <a:off x="583941" y="3611228"/>
            <a:ext cx="1558620" cy="548204"/>
          </a:xfrm>
          <a:prstGeom prst="rect">
            <a:avLst/>
          </a:prstGeom>
        </p:spPr>
      </p:pic>
      <p:sp>
        <p:nvSpPr>
          <p:cNvPr id="2" name="TextBox 5">
            <a:extLst>
              <a:ext uri="{FF2B5EF4-FFF2-40B4-BE49-F238E27FC236}">
                <a16:creationId xmlns:a16="http://schemas.microsoft.com/office/drawing/2014/main" id="{CC6CB602-C08B-320B-4B19-B03FD0E5432F}"/>
              </a:ext>
            </a:extLst>
          </p:cNvPr>
          <p:cNvSpPr txBox="1"/>
          <p:nvPr userDrawn="1"/>
        </p:nvSpPr>
        <p:spPr>
          <a:xfrm rot="16200000">
            <a:off x="3535157" y="3553180"/>
            <a:ext cx="1830263" cy="169277"/>
          </a:xfrm>
          <a:prstGeom prst="rect">
            <a:avLst/>
          </a:prstGeom>
          <a:noFill/>
        </p:spPr>
        <p:txBody>
          <a:bodyPr wrap="square" rtlCol="0">
            <a:spAutoFit/>
          </a:bodyPr>
          <a:lstStyle/>
          <a:p>
            <a:r>
              <a:rPr lang="en-US" sz="500" dirty="0"/>
              <a:t>CRICOS 00026A    TEQSA PRV12057</a:t>
            </a:r>
          </a:p>
        </p:txBody>
      </p:sp>
    </p:spTree>
    <p:extLst>
      <p:ext uri="{BB962C8B-B14F-4D97-AF65-F5344CB8AC3E}">
        <p14:creationId xmlns:p14="http://schemas.microsoft.com/office/powerpoint/2010/main" val="300522325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Slide image 1">
    <p:spTree>
      <p:nvGrpSpPr>
        <p:cNvPr id="1" name=""/>
        <p:cNvGrpSpPr/>
        <p:nvPr/>
      </p:nvGrpSpPr>
      <p:grpSpPr>
        <a:xfrm>
          <a:off x="0" y="0"/>
          <a:ext cx="0" cy="0"/>
          <a:chOff x="0" y="0"/>
          <a:chExt cx="0" cy="0"/>
        </a:xfrm>
      </p:grpSpPr>
      <p:pic>
        <p:nvPicPr>
          <p:cNvPr id="4" name="object 6">
            <a:extLst>
              <a:ext uri="{FF2B5EF4-FFF2-40B4-BE49-F238E27FC236}">
                <a16:creationId xmlns:a16="http://schemas.microsoft.com/office/drawing/2014/main" id="{351BF546-A7D6-4DDD-D34D-2811CA1DFCD1}"/>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object 6">
            <a:extLst>
              <a:ext uri="{FF2B5EF4-FFF2-40B4-BE49-F238E27FC236}">
                <a16:creationId xmlns:a16="http://schemas.microsoft.com/office/drawing/2014/main" id="{663CD1C2-E224-8DF3-9A0D-E3EFD27C13FF}"/>
              </a:ext>
              <a:ext uri="{C183D7F6-B498-43B3-948B-1728B52AA6E4}">
                <adec:decorative xmlns:adec="http://schemas.microsoft.com/office/drawing/2017/decorative" val="1"/>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sp>
        <p:nvSpPr>
          <p:cNvPr id="20" name="Title 1">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dirty="0"/>
              <a:t>Heading sits here 28pt</a:t>
            </a:r>
            <a:endParaRPr lang="en-US" dirty="0"/>
          </a:p>
        </p:txBody>
      </p:sp>
      <p:sp>
        <p:nvSpPr>
          <p:cNvPr id="23" name="Text Placeholder 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dirty="0">
                <a:latin typeface="Arial"/>
                <a:cs typeface="Arial"/>
              </a:rPr>
              <a:t>Intro</a:t>
            </a:r>
            <a:r>
              <a:rPr lang="en-AU" sz="1400" spc="-20" dirty="0">
                <a:latin typeface="Arial"/>
                <a:cs typeface="Arial"/>
              </a:rPr>
              <a:t> </a:t>
            </a:r>
            <a:r>
              <a:rPr lang="en-AU" sz="1400" dirty="0">
                <a:latin typeface="Arial"/>
                <a:cs typeface="Arial"/>
              </a:rPr>
              <a:t>text</a:t>
            </a:r>
            <a:r>
              <a:rPr lang="en-AU" sz="1400" spc="-5" dirty="0">
                <a:latin typeface="Arial"/>
                <a:cs typeface="Arial"/>
              </a:rPr>
              <a:t> </a:t>
            </a:r>
            <a:r>
              <a:rPr lang="en-AU" sz="1400" dirty="0">
                <a:latin typeface="Arial"/>
                <a:cs typeface="Arial"/>
              </a:rPr>
              <a:t>14pt,</a:t>
            </a:r>
            <a:r>
              <a:rPr lang="en-AU" sz="1400" spc="-15" dirty="0">
                <a:latin typeface="Arial"/>
                <a:cs typeface="Arial"/>
              </a:rPr>
              <a:t> </a:t>
            </a:r>
            <a:r>
              <a:rPr lang="en-AU" sz="1400" dirty="0">
                <a:latin typeface="Arial"/>
                <a:cs typeface="Arial"/>
              </a:rPr>
              <a:t>to</a:t>
            </a:r>
            <a:r>
              <a:rPr lang="en-AU" sz="1400" spc="-5" dirty="0">
                <a:latin typeface="Arial"/>
                <a:cs typeface="Arial"/>
              </a:rPr>
              <a:t> </a:t>
            </a:r>
            <a:r>
              <a:rPr lang="en-AU" sz="1400" dirty="0">
                <a:latin typeface="Arial"/>
                <a:cs typeface="Arial"/>
              </a:rPr>
              <a:t>sit</a:t>
            </a:r>
            <a:r>
              <a:rPr lang="en-AU" sz="1400" spc="-10" dirty="0">
                <a:latin typeface="Arial"/>
                <a:cs typeface="Arial"/>
              </a:rPr>
              <a:t> </a:t>
            </a:r>
            <a:r>
              <a:rPr lang="en-AU" sz="1400" dirty="0">
                <a:latin typeface="Arial"/>
                <a:cs typeface="Arial"/>
              </a:rPr>
              <a:t>here.</a:t>
            </a:r>
            <a:r>
              <a:rPr lang="en-AU" sz="1400" spc="-10" dirty="0">
                <a:latin typeface="Arial"/>
                <a:cs typeface="Arial"/>
              </a:rPr>
              <a:t> </a:t>
            </a:r>
            <a:br>
              <a:rPr lang="en-AU" sz="1400" spc="-10" dirty="0">
                <a:latin typeface="Arial"/>
                <a:cs typeface="Arial"/>
              </a:rPr>
            </a:br>
            <a:r>
              <a:rPr lang="en-AU" sz="1400" dirty="0">
                <a:latin typeface="Arial"/>
                <a:cs typeface="Arial"/>
              </a:rPr>
              <a:t>2–3</a:t>
            </a:r>
            <a:r>
              <a:rPr lang="en-AU" sz="1400" spc="-10" dirty="0">
                <a:latin typeface="Arial"/>
                <a:cs typeface="Arial"/>
              </a:rPr>
              <a:t> lines </a:t>
            </a:r>
            <a:r>
              <a:rPr lang="en-AU" sz="1400" dirty="0">
                <a:latin typeface="Arial"/>
                <a:cs typeface="Arial"/>
              </a:rPr>
              <a:t>of</a:t>
            </a:r>
            <a:r>
              <a:rPr lang="en-AU" sz="1400" spc="-15" dirty="0">
                <a:latin typeface="Arial"/>
                <a:cs typeface="Arial"/>
              </a:rPr>
              <a:t> </a:t>
            </a:r>
            <a:r>
              <a:rPr lang="en-AU" sz="1400" spc="-25" dirty="0">
                <a:latin typeface="Arial"/>
                <a:cs typeface="Arial"/>
              </a:rPr>
              <a:t>copy.</a:t>
            </a:r>
            <a:r>
              <a:rPr lang="en-AU" sz="1400" spc="-80" dirty="0">
                <a:latin typeface="Arial"/>
                <a:cs typeface="Arial"/>
              </a:rPr>
              <a:t> </a:t>
            </a:r>
            <a:r>
              <a:rPr lang="en-AU" sz="1400" dirty="0">
                <a:latin typeface="Arial"/>
                <a:cs typeface="Arial"/>
              </a:rPr>
              <a:t>Am </a:t>
            </a:r>
            <a:r>
              <a:rPr lang="en-AU" sz="1400" dirty="0" err="1">
                <a:latin typeface="Arial"/>
                <a:cs typeface="Arial"/>
              </a:rPr>
              <a:t>quo’xnkaln</a:t>
            </a:r>
            <a:r>
              <a:rPr lang="en-AU" sz="1400" spc="-10" dirty="0">
                <a:latin typeface="Arial"/>
                <a:cs typeface="Arial"/>
              </a:rPr>
              <a:t> </a:t>
            </a:r>
            <a:r>
              <a:rPr lang="en-AU" sz="1400" dirty="0" err="1">
                <a:latin typeface="Arial"/>
                <a:cs typeface="Arial"/>
              </a:rPr>
              <a:t>ium</a:t>
            </a:r>
            <a:r>
              <a:rPr lang="en-AU" sz="1400" spc="-10" dirty="0">
                <a:latin typeface="Arial"/>
                <a:cs typeface="Arial"/>
              </a:rPr>
              <a:t> </a:t>
            </a:r>
            <a:r>
              <a:rPr lang="en-AU" sz="1400" dirty="0" err="1">
                <a:latin typeface="Arial"/>
                <a:cs typeface="Arial"/>
              </a:rPr>
              <a:t>aute</a:t>
            </a:r>
            <a:r>
              <a:rPr lang="en-AU" sz="1400" spc="-5" dirty="0">
                <a:latin typeface="Arial"/>
                <a:cs typeface="Arial"/>
              </a:rPr>
              <a:t> </a:t>
            </a:r>
            <a:r>
              <a:rPr lang="en-AU" sz="1400" spc="-10" dirty="0" err="1">
                <a:latin typeface="Arial"/>
                <a:cs typeface="Arial"/>
              </a:rPr>
              <a:t>fuidesteI</a:t>
            </a:r>
            <a:r>
              <a:rPr lang="en-AU" sz="1400" spc="-10" dirty="0">
                <a:latin typeface="Arial"/>
                <a:cs typeface="Arial"/>
              </a:rPr>
              <a:t> </a:t>
            </a:r>
            <a:r>
              <a:rPr lang="en-AU" sz="1400" dirty="0" err="1">
                <a:latin typeface="Arial"/>
                <a:cs typeface="Arial"/>
              </a:rPr>
              <a:t>eces</a:t>
            </a:r>
            <a:r>
              <a:rPr lang="en-AU" sz="1400" dirty="0">
                <a:latin typeface="Arial"/>
                <a:cs typeface="Arial"/>
              </a:rPr>
              <a:t>,</a:t>
            </a:r>
            <a:r>
              <a:rPr lang="en-AU" sz="1400" spc="-15" dirty="0">
                <a:latin typeface="Arial"/>
                <a:cs typeface="Arial"/>
              </a:rPr>
              <a:t> </a:t>
            </a:r>
            <a:r>
              <a:rPr lang="en-AU" sz="1400" dirty="0">
                <a:latin typeface="Arial"/>
                <a:cs typeface="Arial"/>
              </a:rPr>
              <a:t>Cas</a:t>
            </a:r>
            <a:r>
              <a:rPr lang="en-AU" sz="1400" spc="-15" dirty="0">
                <a:latin typeface="Arial"/>
                <a:cs typeface="Arial"/>
              </a:rPr>
              <a:t> </a:t>
            </a:r>
            <a:r>
              <a:rPr lang="en-AU" sz="1400" dirty="0" err="1">
                <a:latin typeface="Arial"/>
                <a:cs typeface="Arial"/>
              </a:rPr>
              <a:t>cus</a:t>
            </a:r>
            <a:r>
              <a:rPr lang="en-AU" sz="1400" spc="-10" dirty="0">
                <a:latin typeface="Arial"/>
                <a:cs typeface="Arial"/>
              </a:rPr>
              <a:t> </a:t>
            </a:r>
            <a:r>
              <a:rPr lang="en-AU" sz="1400" dirty="0" err="1">
                <a:latin typeface="Arial"/>
                <a:cs typeface="Arial"/>
              </a:rPr>
              <a:t>aus</a:t>
            </a:r>
            <a:r>
              <a:rPr lang="en-AU" sz="1400" spc="-15" dirty="0">
                <a:latin typeface="Arial"/>
                <a:cs typeface="Arial"/>
              </a:rPr>
              <a:t> </a:t>
            </a:r>
            <a:r>
              <a:rPr lang="en-AU" sz="1400" spc="-10" dirty="0" err="1">
                <a:latin typeface="Arial"/>
                <a:cs typeface="Arial"/>
              </a:rPr>
              <a:t>opubli</a:t>
            </a:r>
            <a:r>
              <a:rPr lang="en-AU" sz="1400" spc="-10" dirty="0">
                <a:latin typeface="Arial"/>
                <a:cs typeface="Arial"/>
              </a:rPr>
              <a:t>.</a:t>
            </a:r>
            <a:endParaRPr lang="en-AU" sz="1400" dirty="0">
              <a:latin typeface="Arial"/>
              <a:cs typeface="Arial"/>
            </a:endParaRPr>
          </a:p>
        </p:txBody>
      </p:sp>
      <p:sp>
        <p:nvSpPr>
          <p:cNvPr id="34" name="Text Placeholder 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dirty="0" err="1"/>
              <a:t>sydney.edu.au</a:t>
            </a:r>
            <a:r>
              <a:rPr lang="en-GB" dirty="0"/>
              <a:t>/</a:t>
            </a:r>
            <a:r>
              <a:rPr lang="en-GB" dirty="0" err="1"/>
              <a:t>xxxxx</a:t>
            </a:r>
            <a:endParaRPr lang="en-US" dirty="0"/>
          </a:p>
        </p:txBody>
      </p:sp>
      <p:pic>
        <p:nvPicPr>
          <p:cNvPr id="11" name="Picture 4">
            <a:extLst>
              <a:ext uri="{FF2B5EF4-FFF2-40B4-BE49-F238E27FC236}">
                <a16:creationId xmlns:a16="http://schemas.microsoft.com/office/drawing/2014/main" id="{026371A5-B0B4-75FD-EDA9-FAF993970A5F}"/>
              </a:ext>
            </a:extLst>
          </p:cNvPr>
          <p:cNvPicPr>
            <a:picLocks noChangeAspect="1"/>
          </p:cNvPicPr>
          <p:nvPr userDrawn="1"/>
        </p:nvPicPr>
        <p:blipFill>
          <a:blip r:embed="rId3"/>
          <a:stretch>
            <a:fillRect/>
          </a:stretch>
        </p:blipFill>
        <p:spPr>
          <a:xfrm>
            <a:off x="583941" y="3611228"/>
            <a:ext cx="1558620" cy="548204"/>
          </a:xfrm>
          <a:prstGeom prst="rect">
            <a:avLst/>
          </a:prstGeom>
        </p:spPr>
      </p:pic>
      <p:sp>
        <p:nvSpPr>
          <p:cNvPr id="2" name="TextBox 5">
            <a:extLst>
              <a:ext uri="{FF2B5EF4-FFF2-40B4-BE49-F238E27FC236}">
                <a16:creationId xmlns:a16="http://schemas.microsoft.com/office/drawing/2014/main" id="{CC6CB602-C08B-320B-4B19-B03FD0E5432F}"/>
              </a:ext>
            </a:extLst>
          </p:cNvPr>
          <p:cNvSpPr txBox="1"/>
          <p:nvPr userDrawn="1"/>
        </p:nvSpPr>
        <p:spPr>
          <a:xfrm rot="16200000">
            <a:off x="3535157" y="3553180"/>
            <a:ext cx="1830263" cy="169277"/>
          </a:xfrm>
          <a:prstGeom prst="rect">
            <a:avLst/>
          </a:prstGeom>
          <a:noFill/>
        </p:spPr>
        <p:txBody>
          <a:bodyPr wrap="square" rtlCol="0">
            <a:spAutoFit/>
          </a:bodyPr>
          <a:lstStyle/>
          <a:p>
            <a:r>
              <a:rPr lang="en-US" sz="500" dirty="0"/>
              <a:t>CRICOS 00026A    TEQSA PRV12057</a:t>
            </a:r>
          </a:p>
        </p:txBody>
      </p:sp>
    </p:spTree>
    <p:extLst>
      <p:ext uri="{BB962C8B-B14F-4D97-AF65-F5344CB8AC3E}">
        <p14:creationId xmlns:p14="http://schemas.microsoft.com/office/powerpoint/2010/main" val="1240103853"/>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 Slide image 1">
    <p:spTree>
      <p:nvGrpSpPr>
        <p:cNvPr id="1" name=""/>
        <p:cNvGrpSpPr/>
        <p:nvPr/>
      </p:nvGrpSpPr>
      <p:grpSpPr>
        <a:xfrm>
          <a:off x="0" y="0"/>
          <a:ext cx="0" cy="0"/>
          <a:chOff x="0" y="0"/>
          <a:chExt cx="0" cy="0"/>
        </a:xfrm>
      </p:grpSpPr>
      <p:pic>
        <p:nvPicPr>
          <p:cNvPr id="5" name="object 4">
            <a:extLst>
              <a:ext uri="{FF2B5EF4-FFF2-40B4-BE49-F238E27FC236}">
                <a16:creationId xmlns:a16="http://schemas.microsoft.com/office/drawing/2014/main" id="{A9A93A07-E57F-5770-834F-CFEF4A2F1EA7}"/>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8021" y="0"/>
            <a:ext cx="9144000" cy="5143500"/>
          </a:xfrm>
          <a:prstGeom prst="rect">
            <a:avLst/>
          </a:prstGeom>
        </p:spPr>
      </p:pic>
      <p:sp>
        <p:nvSpPr>
          <p:cNvPr id="3" name="object 6">
            <a:extLst>
              <a:ext uri="{FF2B5EF4-FFF2-40B4-BE49-F238E27FC236}">
                <a16:creationId xmlns:a16="http://schemas.microsoft.com/office/drawing/2014/main" id="{663CD1C2-E224-8DF3-9A0D-E3EFD27C13FF}"/>
              </a:ext>
              <a:ext uri="{C183D7F6-B498-43B3-948B-1728B52AA6E4}">
                <adec:decorative xmlns:adec="http://schemas.microsoft.com/office/drawing/2017/decorative" val="1"/>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sp>
        <p:nvSpPr>
          <p:cNvPr id="20" name="Title 1">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dirty="0"/>
              <a:t>Heading sits here 28pt</a:t>
            </a:r>
            <a:endParaRPr lang="en-US" dirty="0"/>
          </a:p>
        </p:txBody>
      </p:sp>
      <p:sp>
        <p:nvSpPr>
          <p:cNvPr id="23" name="Text Placeholder 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dirty="0">
                <a:latin typeface="Arial"/>
                <a:cs typeface="Arial"/>
              </a:rPr>
              <a:t>Intro</a:t>
            </a:r>
            <a:r>
              <a:rPr lang="en-AU" sz="1400" spc="-20" dirty="0">
                <a:latin typeface="Arial"/>
                <a:cs typeface="Arial"/>
              </a:rPr>
              <a:t> </a:t>
            </a:r>
            <a:r>
              <a:rPr lang="en-AU" sz="1400" dirty="0">
                <a:latin typeface="Arial"/>
                <a:cs typeface="Arial"/>
              </a:rPr>
              <a:t>text</a:t>
            </a:r>
            <a:r>
              <a:rPr lang="en-AU" sz="1400" spc="-5" dirty="0">
                <a:latin typeface="Arial"/>
                <a:cs typeface="Arial"/>
              </a:rPr>
              <a:t> </a:t>
            </a:r>
            <a:r>
              <a:rPr lang="en-AU" sz="1400" dirty="0">
                <a:latin typeface="Arial"/>
                <a:cs typeface="Arial"/>
              </a:rPr>
              <a:t>14pt,</a:t>
            </a:r>
            <a:r>
              <a:rPr lang="en-AU" sz="1400" spc="-15" dirty="0">
                <a:latin typeface="Arial"/>
                <a:cs typeface="Arial"/>
              </a:rPr>
              <a:t> </a:t>
            </a:r>
            <a:r>
              <a:rPr lang="en-AU" sz="1400" dirty="0">
                <a:latin typeface="Arial"/>
                <a:cs typeface="Arial"/>
              </a:rPr>
              <a:t>to</a:t>
            </a:r>
            <a:r>
              <a:rPr lang="en-AU" sz="1400" spc="-5" dirty="0">
                <a:latin typeface="Arial"/>
                <a:cs typeface="Arial"/>
              </a:rPr>
              <a:t> </a:t>
            </a:r>
            <a:r>
              <a:rPr lang="en-AU" sz="1400" dirty="0">
                <a:latin typeface="Arial"/>
                <a:cs typeface="Arial"/>
              </a:rPr>
              <a:t>sit</a:t>
            </a:r>
            <a:r>
              <a:rPr lang="en-AU" sz="1400" spc="-10" dirty="0">
                <a:latin typeface="Arial"/>
                <a:cs typeface="Arial"/>
              </a:rPr>
              <a:t> </a:t>
            </a:r>
            <a:r>
              <a:rPr lang="en-AU" sz="1400" dirty="0">
                <a:latin typeface="Arial"/>
                <a:cs typeface="Arial"/>
              </a:rPr>
              <a:t>here.</a:t>
            </a:r>
            <a:r>
              <a:rPr lang="en-AU" sz="1400" spc="-10" dirty="0">
                <a:latin typeface="Arial"/>
                <a:cs typeface="Arial"/>
              </a:rPr>
              <a:t> </a:t>
            </a:r>
            <a:br>
              <a:rPr lang="en-AU" sz="1400" spc="-10" dirty="0">
                <a:latin typeface="Arial"/>
                <a:cs typeface="Arial"/>
              </a:rPr>
            </a:br>
            <a:r>
              <a:rPr lang="en-AU" sz="1400" dirty="0">
                <a:latin typeface="Arial"/>
                <a:cs typeface="Arial"/>
              </a:rPr>
              <a:t>2–3</a:t>
            </a:r>
            <a:r>
              <a:rPr lang="en-AU" sz="1400" spc="-10" dirty="0">
                <a:latin typeface="Arial"/>
                <a:cs typeface="Arial"/>
              </a:rPr>
              <a:t> lines </a:t>
            </a:r>
            <a:r>
              <a:rPr lang="en-AU" sz="1400" dirty="0">
                <a:latin typeface="Arial"/>
                <a:cs typeface="Arial"/>
              </a:rPr>
              <a:t>of</a:t>
            </a:r>
            <a:r>
              <a:rPr lang="en-AU" sz="1400" spc="-15" dirty="0">
                <a:latin typeface="Arial"/>
                <a:cs typeface="Arial"/>
              </a:rPr>
              <a:t> </a:t>
            </a:r>
            <a:r>
              <a:rPr lang="en-AU" sz="1400" spc="-25" dirty="0">
                <a:latin typeface="Arial"/>
                <a:cs typeface="Arial"/>
              </a:rPr>
              <a:t>copy.</a:t>
            </a:r>
            <a:r>
              <a:rPr lang="en-AU" sz="1400" spc="-80" dirty="0">
                <a:latin typeface="Arial"/>
                <a:cs typeface="Arial"/>
              </a:rPr>
              <a:t> </a:t>
            </a:r>
            <a:r>
              <a:rPr lang="en-AU" sz="1400" dirty="0">
                <a:latin typeface="Arial"/>
                <a:cs typeface="Arial"/>
              </a:rPr>
              <a:t>Am </a:t>
            </a:r>
            <a:r>
              <a:rPr lang="en-AU" sz="1400" dirty="0" err="1">
                <a:latin typeface="Arial"/>
                <a:cs typeface="Arial"/>
              </a:rPr>
              <a:t>quo’xnkaln</a:t>
            </a:r>
            <a:r>
              <a:rPr lang="en-AU" sz="1400" spc="-10" dirty="0">
                <a:latin typeface="Arial"/>
                <a:cs typeface="Arial"/>
              </a:rPr>
              <a:t> </a:t>
            </a:r>
            <a:r>
              <a:rPr lang="en-AU" sz="1400" dirty="0" err="1">
                <a:latin typeface="Arial"/>
                <a:cs typeface="Arial"/>
              </a:rPr>
              <a:t>ium</a:t>
            </a:r>
            <a:r>
              <a:rPr lang="en-AU" sz="1400" spc="-10" dirty="0">
                <a:latin typeface="Arial"/>
                <a:cs typeface="Arial"/>
              </a:rPr>
              <a:t> </a:t>
            </a:r>
            <a:r>
              <a:rPr lang="en-AU" sz="1400" dirty="0" err="1">
                <a:latin typeface="Arial"/>
                <a:cs typeface="Arial"/>
              </a:rPr>
              <a:t>aute</a:t>
            </a:r>
            <a:r>
              <a:rPr lang="en-AU" sz="1400" spc="-5" dirty="0">
                <a:latin typeface="Arial"/>
                <a:cs typeface="Arial"/>
              </a:rPr>
              <a:t> </a:t>
            </a:r>
            <a:r>
              <a:rPr lang="en-AU" sz="1400" spc="-10" dirty="0" err="1">
                <a:latin typeface="Arial"/>
                <a:cs typeface="Arial"/>
              </a:rPr>
              <a:t>fuidesteI</a:t>
            </a:r>
            <a:r>
              <a:rPr lang="en-AU" sz="1400" spc="-10" dirty="0">
                <a:latin typeface="Arial"/>
                <a:cs typeface="Arial"/>
              </a:rPr>
              <a:t> </a:t>
            </a:r>
            <a:r>
              <a:rPr lang="en-AU" sz="1400" dirty="0" err="1">
                <a:latin typeface="Arial"/>
                <a:cs typeface="Arial"/>
              </a:rPr>
              <a:t>eces</a:t>
            </a:r>
            <a:r>
              <a:rPr lang="en-AU" sz="1400" dirty="0">
                <a:latin typeface="Arial"/>
                <a:cs typeface="Arial"/>
              </a:rPr>
              <a:t>,</a:t>
            </a:r>
            <a:r>
              <a:rPr lang="en-AU" sz="1400" spc="-15" dirty="0">
                <a:latin typeface="Arial"/>
                <a:cs typeface="Arial"/>
              </a:rPr>
              <a:t> </a:t>
            </a:r>
            <a:r>
              <a:rPr lang="en-AU" sz="1400" dirty="0">
                <a:latin typeface="Arial"/>
                <a:cs typeface="Arial"/>
              </a:rPr>
              <a:t>Cas</a:t>
            </a:r>
            <a:r>
              <a:rPr lang="en-AU" sz="1400" spc="-15" dirty="0">
                <a:latin typeface="Arial"/>
                <a:cs typeface="Arial"/>
              </a:rPr>
              <a:t> </a:t>
            </a:r>
            <a:r>
              <a:rPr lang="en-AU" sz="1400" dirty="0" err="1">
                <a:latin typeface="Arial"/>
                <a:cs typeface="Arial"/>
              </a:rPr>
              <a:t>cus</a:t>
            </a:r>
            <a:r>
              <a:rPr lang="en-AU" sz="1400" spc="-10" dirty="0">
                <a:latin typeface="Arial"/>
                <a:cs typeface="Arial"/>
              </a:rPr>
              <a:t> </a:t>
            </a:r>
            <a:r>
              <a:rPr lang="en-AU" sz="1400" dirty="0" err="1">
                <a:latin typeface="Arial"/>
                <a:cs typeface="Arial"/>
              </a:rPr>
              <a:t>aus</a:t>
            </a:r>
            <a:r>
              <a:rPr lang="en-AU" sz="1400" spc="-15" dirty="0">
                <a:latin typeface="Arial"/>
                <a:cs typeface="Arial"/>
              </a:rPr>
              <a:t> </a:t>
            </a:r>
            <a:r>
              <a:rPr lang="en-AU" sz="1400" spc="-10" dirty="0" err="1">
                <a:latin typeface="Arial"/>
                <a:cs typeface="Arial"/>
              </a:rPr>
              <a:t>opubli</a:t>
            </a:r>
            <a:r>
              <a:rPr lang="en-AU" sz="1400" spc="-10" dirty="0">
                <a:latin typeface="Arial"/>
                <a:cs typeface="Arial"/>
              </a:rPr>
              <a:t>.</a:t>
            </a:r>
            <a:endParaRPr lang="en-AU" sz="1400" dirty="0">
              <a:latin typeface="Arial"/>
              <a:cs typeface="Arial"/>
            </a:endParaRPr>
          </a:p>
        </p:txBody>
      </p:sp>
      <p:sp>
        <p:nvSpPr>
          <p:cNvPr id="34" name="Text Placeholder 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dirty="0" err="1"/>
              <a:t>sydney.edu.au</a:t>
            </a:r>
            <a:r>
              <a:rPr lang="en-GB" dirty="0"/>
              <a:t>/</a:t>
            </a:r>
            <a:r>
              <a:rPr lang="en-GB" dirty="0" err="1"/>
              <a:t>xxxxx</a:t>
            </a:r>
            <a:endParaRPr lang="en-US" dirty="0"/>
          </a:p>
        </p:txBody>
      </p:sp>
      <p:pic>
        <p:nvPicPr>
          <p:cNvPr id="11" name="Picture 4">
            <a:extLst>
              <a:ext uri="{FF2B5EF4-FFF2-40B4-BE49-F238E27FC236}">
                <a16:creationId xmlns:a16="http://schemas.microsoft.com/office/drawing/2014/main" id="{026371A5-B0B4-75FD-EDA9-FAF993970A5F}"/>
              </a:ext>
            </a:extLst>
          </p:cNvPr>
          <p:cNvPicPr>
            <a:picLocks noChangeAspect="1"/>
          </p:cNvPicPr>
          <p:nvPr userDrawn="1"/>
        </p:nvPicPr>
        <p:blipFill>
          <a:blip r:embed="rId3"/>
          <a:stretch>
            <a:fillRect/>
          </a:stretch>
        </p:blipFill>
        <p:spPr>
          <a:xfrm>
            <a:off x="583941" y="3611228"/>
            <a:ext cx="1558620" cy="548204"/>
          </a:xfrm>
          <a:prstGeom prst="rect">
            <a:avLst/>
          </a:prstGeom>
        </p:spPr>
      </p:pic>
      <p:sp>
        <p:nvSpPr>
          <p:cNvPr id="2" name="TextBox 5">
            <a:extLst>
              <a:ext uri="{FF2B5EF4-FFF2-40B4-BE49-F238E27FC236}">
                <a16:creationId xmlns:a16="http://schemas.microsoft.com/office/drawing/2014/main" id="{CC6CB602-C08B-320B-4B19-B03FD0E5432F}"/>
              </a:ext>
            </a:extLst>
          </p:cNvPr>
          <p:cNvSpPr txBox="1"/>
          <p:nvPr userDrawn="1"/>
        </p:nvSpPr>
        <p:spPr>
          <a:xfrm rot="16200000">
            <a:off x="3535157" y="3553180"/>
            <a:ext cx="1830263" cy="169277"/>
          </a:xfrm>
          <a:prstGeom prst="rect">
            <a:avLst/>
          </a:prstGeom>
          <a:noFill/>
        </p:spPr>
        <p:txBody>
          <a:bodyPr wrap="square" rtlCol="0">
            <a:spAutoFit/>
          </a:bodyPr>
          <a:lstStyle/>
          <a:p>
            <a:r>
              <a:rPr lang="en-US" sz="500" dirty="0"/>
              <a:t>CRICOS 00026A    TEQSA PRV12057</a:t>
            </a:r>
          </a:p>
        </p:txBody>
      </p:sp>
    </p:spTree>
    <p:extLst>
      <p:ext uri="{BB962C8B-B14F-4D97-AF65-F5344CB8AC3E}">
        <p14:creationId xmlns:p14="http://schemas.microsoft.com/office/powerpoint/2010/main" val="370637936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Title Slide image 1">
    <p:spTree>
      <p:nvGrpSpPr>
        <p:cNvPr id="1" name=""/>
        <p:cNvGrpSpPr/>
        <p:nvPr/>
      </p:nvGrpSpPr>
      <p:grpSpPr>
        <a:xfrm>
          <a:off x="0" y="0"/>
          <a:ext cx="0" cy="0"/>
          <a:chOff x="0" y="0"/>
          <a:chExt cx="0" cy="0"/>
        </a:xfrm>
      </p:grpSpPr>
      <p:pic>
        <p:nvPicPr>
          <p:cNvPr id="4" name="object 4">
            <a:extLst>
              <a:ext uri="{FF2B5EF4-FFF2-40B4-BE49-F238E27FC236}">
                <a16:creationId xmlns:a16="http://schemas.microsoft.com/office/drawing/2014/main" id="{3F48FE3D-1F01-EEB6-6A4A-4F4B29D064A5}"/>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object 6">
            <a:extLst>
              <a:ext uri="{FF2B5EF4-FFF2-40B4-BE49-F238E27FC236}">
                <a16:creationId xmlns:a16="http://schemas.microsoft.com/office/drawing/2014/main" id="{663CD1C2-E224-8DF3-9A0D-E3EFD27C13FF}"/>
              </a:ext>
              <a:ext uri="{C183D7F6-B498-43B3-948B-1728B52AA6E4}">
                <adec:decorative xmlns:adec="http://schemas.microsoft.com/office/drawing/2017/decorative" val="1"/>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sp>
        <p:nvSpPr>
          <p:cNvPr id="20" name="Title 1">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dirty="0"/>
              <a:t>Heading sits here 28pt</a:t>
            </a:r>
            <a:endParaRPr lang="en-US" dirty="0"/>
          </a:p>
        </p:txBody>
      </p:sp>
      <p:sp>
        <p:nvSpPr>
          <p:cNvPr id="23" name="Text Placeholder 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dirty="0">
                <a:latin typeface="Arial"/>
                <a:cs typeface="Arial"/>
              </a:rPr>
              <a:t>Intro</a:t>
            </a:r>
            <a:r>
              <a:rPr lang="en-AU" sz="1400" spc="-20" dirty="0">
                <a:latin typeface="Arial"/>
                <a:cs typeface="Arial"/>
              </a:rPr>
              <a:t> </a:t>
            </a:r>
            <a:r>
              <a:rPr lang="en-AU" sz="1400" dirty="0">
                <a:latin typeface="Arial"/>
                <a:cs typeface="Arial"/>
              </a:rPr>
              <a:t>text</a:t>
            </a:r>
            <a:r>
              <a:rPr lang="en-AU" sz="1400" spc="-5" dirty="0">
                <a:latin typeface="Arial"/>
                <a:cs typeface="Arial"/>
              </a:rPr>
              <a:t> </a:t>
            </a:r>
            <a:r>
              <a:rPr lang="en-AU" sz="1400" dirty="0">
                <a:latin typeface="Arial"/>
                <a:cs typeface="Arial"/>
              </a:rPr>
              <a:t>14pt,</a:t>
            </a:r>
            <a:r>
              <a:rPr lang="en-AU" sz="1400" spc="-15" dirty="0">
                <a:latin typeface="Arial"/>
                <a:cs typeface="Arial"/>
              </a:rPr>
              <a:t> </a:t>
            </a:r>
            <a:r>
              <a:rPr lang="en-AU" sz="1400" dirty="0">
                <a:latin typeface="Arial"/>
                <a:cs typeface="Arial"/>
              </a:rPr>
              <a:t>to</a:t>
            </a:r>
            <a:r>
              <a:rPr lang="en-AU" sz="1400" spc="-5" dirty="0">
                <a:latin typeface="Arial"/>
                <a:cs typeface="Arial"/>
              </a:rPr>
              <a:t> </a:t>
            </a:r>
            <a:r>
              <a:rPr lang="en-AU" sz="1400" dirty="0">
                <a:latin typeface="Arial"/>
                <a:cs typeface="Arial"/>
              </a:rPr>
              <a:t>sit</a:t>
            </a:r>
            <a:r>
              <a:rPr lang="en-AU" sz="1400" spc="-10" dirty="0">
                <a:latin typeface="Arial"/>
                <a:cs typeface="Arial"/>
              </a:rPr>
              <a:t> </a:t>
            </a:r>
            <a:r>
              <a:rPr lang="en-AU" sz="1400" dirty="0">
                <a:latin typeface="Arial"/>
                <a:cs typeface="Arial"/>
              </a:rPr>
              <a:t>here.</a:t>
            </a:r>
            <a:r>
              <a:rPr lang="en-AU" sz="1400" spc="-10" dirty="0">
                <a:latin typeface="Arial"/>
                <a:cs typeface="Arial"/>
              </a:rPr>
              <a:t> </a:t>
            </a:r>
            <a:br>
              <a:rPr lang="en-AU" sz="1400" spc="-10" dirty="0">
                <a:latin typeface="Arial"/>
                <a:cs typeface="Arial"/>
              </a:rPr>
            </a:br>
            <a:r>
              <a:rPr lang="en-AU" sz="1400" dirty="0">
                <a:latin typeface="Arial"/>
                <a:cs typeface="Arial"/>
              </a:rPr>
              <a:t>2–3</a:t>
            </a:r>
            <a:r>
              <a:rPr lang="en-AU" sz="1400" spc="-10" dirty="0">
                <a:latin typeface="Arial"/>
                <a:cs typeface="Arial"/>
              </a:rPr>
              <a:t> lines </a:t>
            </a:r>
            <a:r>
              <a:rPr lang="en-AU" sz="1400" dirty="0">
                <a:latin typeface="Arial"/>
                <a:cs typeface="Arial"/>
              </a:rPr>
              <a:t>of</a:t>
            </a:r>
            <a:r>
              <a:rPr lang="en-AU" sz="1400" spc="-15" dirty="0">
                <a:latin typeface="Arial"/>
                <a:cs typeface="Arial"/>
              </a:rPr>
              <a:t> </a:t>
            </a:r>
            <a:r>
              <a:rPr lang="en-AU" sz="1400" spc="-25" dirty="0">
                <a:latin typeface="Arial"/>
                <a:cs typeface="Arial"/>
              </a:rPr>
              <a:t>copy.</a:t>
            </a:r>
            <a:r>
              <a:rPr lang="en-AU" sz="1400" spc="-80" dirty="0">
                <a:latin typeface="Arial"/>
                <a:cs typeface="Arial"/>
              </a:rPr>
              <a:t> </a:t>
            </a:r>
            <a:r>
              <a:rPr lang="en-AU" sz="1400" dirty="0">
                <a:latin typeface="Arial"/>
                <a:cs typeface="Arial"/>
              </a:rPr>
              <a:t>Am </a:t>
            </a:r>
            <a:r>
              <a:rPr lang="en-AU" sz="1400" dirty="0" err="1">
                <a:latin typeface="Arial"/>
                <a:cs typeface="Arial"/>
              </a:rPr>
              <a:t>quo’xnkaln</a:t>
            </a:r>
            <a:r>
              <a:rPr lang="en-AU" sz="1400" spc="-10" dirty="0">
                <a:latin typeface="Arial"/>
                <a:cs typeface="Arial"/>
              </a:rPr>
              <a:t> </a:t>
            </a:r>
            <a:r>
              <a:rPr lang="en-AU" sz="1400" dirty="0" err="1">
                <a:latin typeface="Arial"/>
                <a:cs typeface="Arial"/>
              </a:rPr>
              <a:t>ium</a:t>
            </a:r>
            <a:r>
              <a:rPr lang="en-AU" sz="1400" spc="-10" dirty="0">
                <a:latin typeface="Arial"/>
                <a:cs typeface="Arial"/>
              </a:rPr>
              <a:t> </a:t>
            </a:r>
            <a:r>
              <a:rPr lang="en-AU" sz="1400" dirty="0" err="1">
                <a:latin typeface="Arial"/>
                <a:cs typeface="Arial"/>
              </a:rPr>
              <a:t>aute</a:t>
            </a:r>
            <a:r>
              <a:rPr lang="en-AU" sz="1400" spc="-5" dirty="0">
                <a:latin typeface="Arial"/>
                <a:cs typeface="Arial"/>
              </a:rPr>
              <a:t> </a:t>
            </a:r>
            <a:r>
              <a:rPr lang="en-AU" sz="1400" spc="-10" dirty="0" err="1">
                <a:latin typeface="Arial"/>
                <a:cs typeface="Arial"/>
              </a:rPr>
              <a:t>fuidesteI</a:t>
            </a:r>
            <a:r>
              <a:rPr lang="en-AU" sz="1400" spc="-10" dirty="0">
                <a:latin typeface="Arial"/>
                <a:cs typeface="Arial"/>
              </a:rPr>
              <a:t> </a:t>
            </a:r>
            <a:r>
              <a:rPr lang="en-AU" sz="1400" dirty="0" err="1">
                <a:latin typeface="Arial"/>
                <a:cs typeface="Arial"/>
              </a:rPr>
              <a:t>eces</a:t>
            </a:r>
            <a:r>
              <a:rPr lang="en-AU" sz="1400" dirty="0">
                <a:latin typeface="Arial"/>
                <a:cs typeface="Arial"/>
              </a:rPr>
              <a:t>,</a:t>
            </a:r>
            <a:r>
              <a:rPr lang="en-AU" sz="1400" spc="-15" dirty="0">
                <a:latin typeface="Arial"/>
                <a:cs typeface="Arial"/>
              </a:rPr>
              <a:t> </a:t>
            </a:r>
            <a:r>
              <a:rPr lang="en-AU" sz="1400" dirty="0">
                <a:latin typeface="Arial"/>
                <a:cs typeface="Arial"/>
              </a:rPr>
              <a:t>Cas</a:t>
            </a:r>
            <a:r>
              <a:rPr lang="en-AU" sz="1400" spc="-15" dirty="0">
                <a:latin typeface="Arial"/>
                <a:cs typeface="Arial"/>
              </a:rPr>
              <a:t> </a:t>
            </a:r>
            <a:r>
              <a:rPr lang="en-AU" sz="1400" dirty="0" err="1">
                <a:latin typeface="Arial"/>
                <a:cs typeface="Arial"/>
              </a:rPr>
              <a:t>cus</a:t>
            </a:r>
            <a:r>
              <a:rPr lang="en-AU" sz="1400" spc="-10" dirty="0">
                <a:latin typeface="Arial"/>
                <a:cs typeface="Arial"/>
              </a:rPr>
              <a:t> </a:t>
            </a:r>
            <a:r>
              <a:rPr lang="en-AU" sz="1400" dirty="0" err="1">
                <a:latin typeface="Arial"/>
                <a:cs typeface="Arial"/>
              </a:rPr>
              <a:t>aus</a:t>
            </a:r>
            <a:r>
              <a:rPr lang="en-AU" sz="1400" spc="-15" dirty="0">
                <a:latin typeface="Arial"/>
                <a:cs typeface="Arial"/>
              </a:rPr>
              <a:t> </a:t>
            </a:r>
            <a:r>
              <a:rPr lang="en-AU" sz="1400" spc="-10" dirty="0" err="1">
                <a:latin typeface="Arial"/>
                <a:cs typeface="Arial"/>
              </a:rPr>
              <a:t>opubli</a:t>
            </a:r>
            <a:r>
              <a:rPr lang="en-AU" sz="1400" spc="-10" dirty="0">
                <a:latin typeface="Arial"/>
                <a:cs typeface="Arial"/>
              </a:rPr>
              <a:t>.</a:t>
            </a:r>
            <a:endParaRPr lang="en-AU" sz="1400" dirty="0">
              <a:latin typeface="Arial"/>
              <a:cs typeface="Arial"/>
            </a:endParaRPr>
          </a:p>
        </p:txBody>
      </p:sp>
      <p:sp>
        <p:nvSpPr>
          <p:cNvPr id="34" name="Text Placeholder 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dirty="0" err="1"/>
              <a:t>sydney.edu.au</a:t>
            </a:r>
            <a:r>
              <a:rPr lang="en-GB" dirty="0"/>
              <a:t>/</a:t>
            </a:r>
            <a:r>
              <a:rPr lang="en-GB" dirty="0" err="1"/>
              <a:t>xxxxx</a:t>
            </a:r>
            <a:endParaRPr lang="en-US" dirty="0"/>
          </a:p>
        </p:txBody>
      </p:sp>
      <p:pic>
        <p:nvPicPr>
          <p:cNvPr id="11" name="Picture 4">
            <a:extLst>
              <a:ext uri="{FF2B5EF4-FFF2-40B4-BE49-F238E27FC236}">
                <a16:creationId xmlns:a16="http://schemas.microsoft.com/office/drawing/2014/main" id="{026371A5-B0B4-75FD-EDA9-FAF993970A5F}"/>
              </a:ext>
            </a:extLst>
          </p:cNvPr>
          <p:cNvPicPr>
            <a:picLocks noChangeAspect="1"/>
          </p:cNvPicPr>
          <p:nvPr userDrawn="1"/>
        </p:nvPicPr>
        <p:blipFill>
          <a:blip r:embed="rId3"/>
          <a:stretch>
            <a:fillRect/>
          </a:stretch>
        </p:blipFill>
        <p:spPr>
          <a:xfrm>
            <a:off x="583941" y="3611228"/>
            <a:ext cx="1558620" cy="548204"/>
          </a:xfrm>
          <a:prstGeom prst="rect">
            <a:avLst/>
          </a:prstGeom>
        </p:spPr>
      </p:pic>
      <p:sp>
        <p:nvSpPr>
          <p:cNvPr id="2" name="TextBox 5">
            <a:extLst>
              <a:ext uri="{FF2B5EF4-FFF2-40B4-BE49-F238E27FC236}">
                <a16:creationId xmlns:a16="http://schemas.microsoft.com/office/drawing/2014/main" id="{CC6CB602-C08B-320B-4B19-B03FD0E5432F}"/>
              </a:ext>
            </a:extLst>
          </p:cNvPr>
          <p:cNvSpPr txBox="1"/>
          <p:nvPr userDrawn="1"/>
        </p:nvSpPr>
        <p:spPr>
          <a:xfrm rot="16200000">
            <a:off x="3535157" y="3553180"/>
            <a:ext cx="1830263" cy="169277"/>
          </a:xfrm>
          <a:prstGeom prst="rect">
            <a:avLst/>
          </a:prstGeom>
          <a:noFill/>
        </p:spPr>
        <p:txBody>
          <a:bodyPr wrap="square" rtlCol="0">
            <a:spAutoFit/>
          </a:bodyPr>
          <a:lstStyle/>
          <a:p>
            <a:r>
              <a:rPr lang="en-US" sz="500" dirty="0"/>
              <a:t>CRICOS 00026A    TEQSA PRV12057</a:t>
            </a:r>
          </a:p>
        </p:txBody>
      </p:sp>
    </p:spTree>
    <p:extLst>
      <p:ext uri="{BB962C8B-B14F-4D97-AF65-F5344CB8AC3E}">
        <p14:creationId xmlns:p14="http://schemas.microsoft.com/office/powerpoint/2010/main" val="17891882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Title slide – Red option 1 (add own im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AB734E-09E2-4C5B-B359-F44C155BFDAF}"/>
              </a:ext>
            </a:extLst>
          </p:cNvPr>
          <p:cNvSpPr/>
          <p:nvPr userDrawn="1"/>
        </p:nvSpPr>
        <p:spPr>
          <a:xfrm>
            <a:off x="1" y="0"/>
            <a:ext cx="4587876" cy="5143500"/>
          </a:xfrm>
          <a:prstGeom prst="rect">
            <a:avLst/>
          </a:prstGeom>
          <a:solidFill>
            <a:srgbClr val="E6462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Picture Placeholder 13"/>
          <p:cNvSpPr>
            <a:spLocks noGrp="1"/>
          </p:cNvSpPr>
          <p:nvPr>
            <p:ph type="pic" sz="quarter" idx="12"/>
          </p:nvPr>
        </p:nvSpPr>
        <p:spPr>
          <a:xfrm>
            <a:off x="4587876" y="0"/>
            <a:ext cx="4556125" cy="5143500"/>
          </a:xfrm>
          <a:prstGeom prst="rect">
            <a:avLst/>
          </a:prstGeom>
          <a:solidFill>
            <a:schemeClr val="bg1">
              <a:lumMod val="85000"/>
            </a:schemeClr>
          </a:solidFill>
        </p:spPr>
        <p:txBody>
          <a:bodyPr anchor="ctr" anchorCtr="0"/>
          <a:lstStyle>
            <a:lvl1pPr marL="0" indent="0" algn="ctr">
              <a:buNone/>
              <a:defRPr/>
            </a:lvl1pPr>
          </a:lstStyle>
          <a:p>
            <a:pPr lvl="0"/>
            <a:r>
              <a:rPr lang="en-US" noProof="0"/>
              <a:t>Click icon to add picture</a:t>
            </a:r>
            <a:endParaRPr lang="en-US" noProof="0" dirty="0"/>
          </a:p>
        </p:txBody>
      </p:sp>
      <p:sp>
        <p:nvSpPr>
          <p:cNvPr id="7" name="Title 8"/>
          <p:cNvSpPr>
            <a:spLocks noGrp="1"/>
          </p:cNvSpPr>
          <p:nvPr>
            <p:ph type="title"/>
          </p:nvPr>
        </p:nvSpPr>
        <p:spPr>
          <a:xfrm>
            <a:off x="381884" y="1348199"/>
            <a:ext cx="3948874" cy="992229"/>
          </a:xfrm>
          <a:prstGeom prst="rect">
            <a:avLst/>
          </a:prstGeom>
        </p:spPr>
        <p:txBody>
          <a:bodyPr anchor="t"/>
          <a:lstStyle>
            <a:lvl1pPr>
              <a:defRPr sz="2000">
                <a:solidFill>
                  <a:schemeClr val="bg1"/>
                </a:solidFill>
                <a:latin typeface="+mj-lt"/>
                <a:cs typeface="Arial" panose="020B0604020202020204" pitchFamily="34" charset="0"/>
              </a:defRPr>
            </a:lvl1pPr>
          </a:lstStyle>
          <a:p>
            <a:r>
              <a:rPr lang="en-US" dirty="0"/>
              <a:t>Click to edit Master title style</a:t>
            </a:r>
          </a:p>
        </p:txBody>
      </p:sp>
      <p:sp>
        <p:nvSpPr>
          <p:cNvPr id="8" name="Text Placeholder 4"/>
          <p:cNvSpPr>
            <a:spLocks noGrp="1"/>
          </p:cNvSpPr>
          <p:nvPr>
            <p:ph type="body" sz="quarter" idx="11"/>
          </p:nvPr>
        </p:nvSpPr>
        <p:spPr>
          <a:xfrm>
            <a:off x="366942" y="2520726"/>
            <a:ext cx="3963817" cy="639366"/>
          </a:xfrm>
          <a:prstGeom prst="rect">
            <a:avLst/>
          </a:prstGeom>
        </p:spPr>
        <p:txBody>
          <a:bodyPr>
            <a:noAutofit/>
          </a:bodyPr>
          <a:lstStyle>
            <a:lvl1pPr marL="0" indent="0">
              <a:lnSpc>
                <a:spcPct val="90000"/>
              </a:lnSpc>
              <a:buNone/>
              <a:defRPr sz="1200"/>
            </a:lvl1pPr>
            <a:lvl2pPr marL="342900" indent="0">
              <a:buNone/>
              <a:defRPr sz="1200"/>
            </a:lvl2pPr>
            <a:lvl3pPr marL="685800" indent="0">
              <a:buNone/>
              <a:defRPr sz="1200"/>
            </a:lvl3pPr>
            <a:lvl4pPr marL="1028700" indent="0">
              <a:buNone/>
              <a:defRPr/>
            </a:lvl4pPr>
            <a:lvl5pPr marL="1371600" indent="0">
              <a:buNone/>
              <a:defRPr/>
            </a:lvl5pPr>
          </a:lstStyle>
          <a:p>
            <a:pPr lvl="0"/>
            <a:r>
              <a:rPr lang="en-US" dirty="0"/>
              <a:t>Click to edit Master text styles</a:t>
            </a:r>
          </a:p>
          <a:p>
            <a:pPr lvl="1"/>
            <a:r>
              <a:rPr lang="en-US" dirty="0"/>
              <a:t>Second level</a:t>
            </a:r>
          </a:p>
          <a:p>
            <a:pPr lvl="2"/>
            <a:r>
              <a:rPr lang="en-US" dirty="0"/>
              <a:t>Third level</a:t>
            </a:r>
          </a:p>
        </p:txBody>
      </p:sp>
      <p:pic>
        <p:nvPicPr>
          <p:cNvPr id="15" name="Picture 14" descr="A close up of a logo&#10;&#10;Description automatically generated">
            <a:extLst>
              <a:ext uri="{FF2B5EF4-FFF2-40B4-BE49-F238E27FC236}">
                <a16:creationId xmlns:a16="http://schemas.microsoft.com/office/drawing/2014/main" id="{FA42B4BB-E4AF-4E77-8720-34E6A0B4EC1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4038" y="3859220"/>
            <a:ext cx="1853087" cy="864774"/>
          </a:xfrm>
          <a:prstGeom prst="rect">
            <a:avLst/>
          </a:prstGeom>
        </p:spPr>
      </p:pic>
    </p:spTree>
    <p:extLst>
      <p:ext uri="{BB962C8B-B14F-4D97-AF65-F5344CB8AC3E}">
        <p14:creationId xmlns:p14="http://schemas.microsoft.com/office/powerpoint/2010/main" val="3571377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8775" y="1019176"/>
            <a:ext cx="8328025" cy="3575447"/>
          </a:xfrm>
          <a:prstGeom prst="rect">
            <a:avLst/>
          </a:prstGeom>
        </p:spPr>
        <p:txBody>
          <a:bodyPr/>
          <a:lstStyle>
            <a:lvl1pPr>
              <a:lnSpc>
                <a:spcPct val="90000"/>
              </a:lnSpc>
              <a:defRPr/>
            </a:lvl1pPr>
            <a:lvl2pPr marL="557213" indent="-214313">
              <a:lnSpc>
                <a:spcPct val="90000"/>
              </a:lnSpc>
              <a:buFont typeface="Lucida Grande"/>
              <a:buChar char="–"/>
              <a:defRPr/>
            </a:lvl2pPr>
            <a:lvl3pPr>
              <a:lnSpc>
                <a:spcPct val="90000"/>
              </a:lnSpc>
              <a:defRPr/>
            </a:lvl3pPr>
          </a:lstStyle>
          <a:p>
            <a:pPr lvl="0"/>
            <a:r>
              <a:rPr lang="en-US"/>
              <a:t>Click to edit Master text styles</a:t>
            </a:r>
          </a:p>
          <a:p>
            <a:pPr lvl="1"/>
            <a:r>
              <a:rPr lang="en-US"/>
              <a:t>Second level</a:t>
            </a:r>
          </a:p>
          <a:p>
            <a:pPr lvl="2"/>
            <a:r>
              <a:rPr lang="en-US"/>
              <a:t>Third level</a:t>
            </a:r>
          </a:p>
        </p:txBody>
      </p:sp>
      <p:sp>
        <p:nvSpPr>
          <p:cNvPr id="5" name="Title Placeholder 1">
            <a:extLst>
              <a:ext uri="{FF2B5EF4-FFF2-40B4-BE49-F238E27FC236}">
                <a16:creationId xmlns:a16="http://schemas.microsoft.com/office/drawing/2014/main" id="{63D16220-4F50-6A45-8A5C-0AB56F7CE96C}"/>
              </a:ext>
            </a:extLst>
          </p:cNvPr>
          <p:cNvSpPr>
            <a:spLocks noGrp="1"/>
          </p:cNvSpPr>
          <p:nvPr>
            <p:ph type="title" hasCustomPrompt="1"/>
          </p:nvPr>
        </p:nvSpPr>
        <p:spPr bwMode="auto">
          <a:xfrm>
            <a:off x="358775" y="376238"/>
            <a:ext cx="8426450" cy="485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dirty="0"/>
              <a:t>Insert slide title </a:t>
            </a:r>
          </a:p>
        </p:txBody>
      </p:sp>
    </p:spTree>
    <p:extLst>
      <p:ext uri="{BB962C8B-B14F-4D97-AF65-F5344CB8AC3E}">
        <p14:creationId xmlns:p14="http://schemas.microsoft.com/office/powerpoint/2010/main" val="183292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fld id="{CF1A64BB-8661-4B37-8925-990257B35B03}" type="datetimeFigureOut">
              <a:rPr lang="en-US"/>
              <a:pPr>
                <a:defRPr/>
              </a:pPr>
              <a:t>9/18/2026</a:t>
            </a:fld>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fld id="{B2C7E868-75F0-4497-8AD4-C3C093582798}" type="slidenum">
              <a:rPr lang="en-US" altLang="en-US"/>
              <a:pPr/>
              <a:t>‹#›</a:t>
            </a:fld>
            <a:endParaRPr lang="en-US" altLang="en-US"/>
          </a:p>
        </p:txBody>
      </p:sp>
    </p:spTree>
    <p:extLst>
      <p:ext uri="{BB962C8B-B14F-4D97-AF65-F5344CB8AC3E}">
        <p14:creationId xmlns:p14="http://schemas.microsoft.com/office/powerpoint/2010/main" val="2924572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23374B-EEF0-4959-BD13-2EE8DCA58829}"/>
              </a:ext>
            </a:extLst>
          </p:cNvPr>
          <p:cNvSpPr>
            <a:spLocks noGrp="1"/>
          </p:cNvSpPr>
          <p:nvPr>
            <p:ph type="dt" sz="half" idx="10"/>
          </p:nvPr>
        </p:nvSpPr>
        <p:spPr>
          <a:xfrm>
            <a:off x="457200" y="4767263"/>
            <a:ext cx="2133600" cy="273844"/>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itchFamily="8" charset="0"/>
                <a:cs typeface="Arial" charset="0"/>
              </a:defRPr>
            </a:lvl1pPr>
          </a:lstStyle>
          <a:p>
            <a:pPr>
              <a:defRPr/>
            </a:pPr>
            <a:fld id="{E97C3890-5395-42A6-8DB9-E35E0B87184B}" type="datetime1">
              <a:rPr lang="en-AU" altLang="en-US"/>
              <a:pPr>
                <a:defRPr/>
              </a:pPr>
              <a:t>18/09/2026</a:t>
            </a:fld>
            <a:endParaRPr lang="en-AU" altLang="en-US"/>
          </a:p>
        </p:txBody>
      </p:sp>
      <p:sp>
        <p:nvSpPr>
          <p:cNvPr id="3" name="Footer Placeholder 2">
            <a:extLst>
              <a:ext uri="{FF2B5EF4-FFF2-40B4-BE49-F238E27FC236}">
                <a16:creationId xmlns:a16="http://schemas.microsoft.com/office/drawing/2014/main" id="{65A803C4-5CC9-41D5-BDF1-389CD6BDEAB7}"/>
              </a:ext>
            </a:extLst>
          </p:cNvPr>
          <p:cNvSpPr>
            <a:spLocks noGrp="1"/>
          </p:cNvSpPr>
          <p:nvPr>
            <p:ph type="ftr" sz="quarter" idx="11"/>
          </p:nvPr>
        </p:nvSpPr>
        <p:spPr>
          <a:xfrm>
            <a:off x="3124200" y="4767263"/>
            <a:ext cx="2895600" cy="273844"/>
          </a:xfrm>
          <a:prstGeom prst="rect">
            <a:avLst/>
          </a:prstGeom>
        </p:spPr>
        <p:txBody>
          <a:bodyPr vert="horz" wrap="square" lIns="91440" tIns="45720" rIns="91440" bIns="45720" numCol="1" anchor="t" anchorCtr="0" compatLnSpc="1">
            <a:prstTxWarp prst="textNoShape">
              <a:avLst/>
            </a:prstTxWarp>
          </a:bodyPr>
          <a:lstStyle>
            <a:lvl1pPr eaLnBrk="1" hangingPunct="1">
              <a:defRPr sz="1350">
                <a:latin typeface="Calibri" charset="0"/>
                <a:ea typeface="+mn-ea"/>
                <a:cs typeface="Arial" charset="0"/>
              </a:defRPr>
            </a:lvl1pPr>
          </a:lstStyle>
          <a:p>
            <a:pPr>
              <a:defRPr/>
            </a:pPr>
            <a:endParaRPr lang="en-AU"/>
          </a:p>
        </p:txBody>
      </p:sp>
      <p:sp>
        <p:nvSpPr>
          <p:cNvPr id="4" name="Slide Number Placeholder 3">
            <a:extLst>
              <a:ext uri="{FF2B5EF4-FFF2-40B4-BE49-F238E27FC236}">
                <a16:creationId xmlns:a16="http://schemas.microsoft.com/office/drawing/2014/main" id="{3C108524-5B77-45FA-8DD3-7A3AA3816ABE}"/>
              </a:ext>
            </a:extLst>
          </p:cNvPr>
          <p:cNvSpPr>
            <a:spLocks noGrp="1"/>
          </p:cNvSpPr>
          <p:nvPr>
            <p:ph type="sldNum" sz="quarter" idx="12"/>
          </p:nvPr>
        </p:nvSpPr>
        <p:spPr>
          <a:xfrm>
            <a:off x="6553200" y="4767263"/>
            <a:ext cx="2133600" cy="273844"/>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D7B4E2E7-D4F0-427B-A6EB-3F0A63A39D8D}" type="slidenum">
              <a:rPr lang="en-AU" altLang="en-US"/>
              <a:pPr>
                <a:defRPr/>
              </a:pPr>
              <a:t>‹#›</a:t>
            </a:fld>
            <a:endParaRPr lang="en-AU" altLang="en-US"/>
          </a:p>
        </p:txBody>
      </p:sp>
    </p:spTree>
    <p:extLst>
      <p:ext uri="{BB962C8B-B14F-4D97-AF65-F5344CB8AC3E}">
        <p14:creationId xmlns:p14="http://schemas.microsoft.com/office/powerpoint/2010/main" val="2406361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Section Divider - Option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F277205-D819-0E49-850F-A3DCF077A5B8}"/>
              </a:ext>
            </a:extLst>
          </p:cNvPr>
          <p:cNvSpPr/>
          <p:nvPr userDrawn="1"/>
        </p:nvSpPr>
        <p:spPr>
          <a:xfrm>
            <a:off x="0" y="0"/>
            <a:ext cx="9144000" cy="5143500"/>
          </a:xfrm>
          <a:prstGeom prst="rect">
            <a:avLst/>
          </a:prstGeom>
          <a:solidFill>
            <a:srgbClr val="FFB800"/>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7" name="Title 8">
            <a:extLst>
              <a:ext uri="{FF2B5EF4-FFF2-40B4-BE49-F238E27FC236}">
                <a16:creationId xmlns:a16="http://schemas.microsoft.com/office/drawing/2014/main" id="{C20D03EA-04EC-3E4D-A8DD-25B0B1CFB907}"/>
              </a:ext>
            </a:extLst>
          </p:cNvPr>
          <p:cNvSpPr>
            <a:spLocks noGrp="1"/>
          </p:cNvSpPr>
          <p:nvPr>
            <p:ph type="title" hasCustomPrompt="1"/>
          </p:nvPr>
        </p:nvSpPr>
        <p:spPr>
          <a:xfrm>
            <a:off x="381884" y="1212811"/>
            <a:ext cx="8407184" cy="531455"/>
          </a:xfrm>
        </p:spPr>
        <p:txBody>
          <a:bodyPr anchor="t"/>
          <a:lstStyle>
            <a:lvl1pPr algn="l">
              <a:defRPr sz="2200">
                <a:solidFill>
                  <a:schemeClr val="tx1"/>
                </a:solidFill>
              </a:defRPr>
            </a:lvl1pPr>
          </a:lstStyle>
          <a:p>
            <a:r>
              <a:rPr lang="en-US" dirty="0"/>
              <a:t>Title heading here</a:t>
            </a:r>
          </a:p>
        </p:txBody>
      </p:sp>
      <p:sp>
        <p:nvSpPr>
          <p:cNvPr id="8" name="Text Placeholder 4">
            <a:extLst>
              <a:ext uri="{FF2B5EF4-FFF2-40B4-BE49-F238E27FC236}">
                <a16:creationId xmlns:a16="http://schemas.microsoft.com/office/drawing/2014/main" id="{77BCA0C8-FD5B-AE4C-9999-548657AE139B}"/>
              </a:ext>
            </a:extLst>
          </p:cNvPr>
          <p:cNvSpPr>
            <a:spLocks noGrp="1"/>
          </p:cNvSpPr>
          <p:nvPr>
            <p:ph type="body" sz="quarter" idx="13" hasCustomPrompt="1"/>
          </p:nvPr>
        </p:nvSpPr>
        <p:spPr>
          <a:xfrm>
            <a:off x="382766" y="1852175"/>
            <a:ext cx="8406302" cy="532800"/>
          </a:xfrm>
        </p:spPr>
        <p:txBody>
          <a:bodyPr lIns="0" tIns="0" rIns="0" bIns="0"/>
          <a:lstStyle>
            <a:lvl1pPr marL="0" indent="0" algn="l">
              <a:lnSpc>
                <a:spcPct val="90000"/>
              </a:lnSpc>
              <a:buNone/>
              <a:defRPr sz="1500">
                <a:solidFill>
                  <a:srgbClr val="0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a:t>
            </a:r>
          </a:p>
        </p:txBody>
      </p:sp>
      <p:pic>
        <p:nvPicPr>
          <p:cNvPr id="9" name="Picture 8" descr="A close up of a logo&#10;&#10;Description automatically generated">
            <a:extLst>
              <a:ext uri="{FF2B5EF4-FFF2-40B4-BE49-F238E27FC236}">
                <a16:creationId xmlns:a16="http://schemas.microsoft.com/office/drawing/2014/main" id="{2C89BC04-6416-479F-AF58-1E9563CF652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4038" y="3859220"/>
            <a:ext cx="1853087" cy="864774"/>
          </a:xfrm>
          <a:prstGeom prst="rect">
            <a:avLst/>
          </a:prstGeom>
        </p:spPr>
      </p:pic>
    </p:spTree>
    <p:extLst>
      <p:ext uri="{BB962C8B-B14F-4D97-AF65-F5344CB8AC3E}">
        <p14:creationId xmlns:p14="http://schemas.microsoft.com/office/powerpoint/2010/main" val="2095806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nSpc>
                <a:spcPts val="2250"/>
              </a:lnSpc>
              <a:defRPr sz="21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200151"/>
            <a:ext cx="8229600" cy="3143250"/>
          </a:xfrm>
          <a:prstGeom prst="rect">
            <a:avLst/>
          </a:prstGeom>
        </p:spPr>
        <p:txBody>
          <a:bodyPr/>
          <a:lstStyle>
            <a:lvl1pPr>
              <a:buClr>
                <a:schemeClr val="tx1"/>
              </a:buClr>
              <a:buSzPct val="70000"/>
              <a:buFont typeface="Wingdings" pitchFamily="2" charset="2"/>
              <a:buChar char="q"/>
              <a:defRPr sz="1800" b="1" baseline="0">
                <a:solidFill>
                  <a:schemeClr val="bg2"/>
                </a:solidFill>
              </a:defRPr>
            </a:lvl1pPr>
            <a:lvl2pPr>
              <a:buClr>
                <a:schemeClr val="tx1"/>
              </a:buClr>
              <a:buSzPct val="100000"/>
              <a:buFont typeface="Wingdings" pitchFamily="2" charset="2"/>
              <a:buChar char="§"/>
              <a:defRPr sz="1500">
                <a:solidFill>
                  <a:schemeClr val="bg2"/>
                </a:solidFill>
              </a:defRPr>
            </a:lvl2pPr>
            <a:lvl3pPr>
              <a:buClr>
                <a:schemeClr val="tx1"/>
              </a:buClr>
              <a:buSzPct val="100000"/>
              <a:buFont typeface="Arial" pitchFamily="34" charset="0"/>
              <a:buChar char="•"/>
              <a:defRPr sz="1350">
                <a:solidFill>
                  <a:schemeClr val="bg2"/>
                </a:solidFill>
              </a:defRPr>
            </a:lvl3pPr>
            <a:lvl4pPr>
              <a:buClr>
                <a:schemeClr val="tx1"/>
              </a:buClr>
              <a:buSzPct val="70000"/>
              <a:buFont typeface="Courier New" pitchFamily="49" charset="0"/>
              <a:buChar char="o"/>
              <a:defRPr sz="1350" baseline="0">
                <a:solidFill>
                  <a:schemeClr val="bg2"/>
                </a:solidFill>
              </a:defRPr>
            </a:lvl4pPr>
            <a:lvl5pPr>
              <a:buClr>
                <a:schemeClr val="tx1"/>
              </a:buClr>
              <a:buSzPct val="70000"/>
              <a:buFont typeface="Arial" pitchFamily="34" charset="0"/>
              <a:buChar char="•"/>
              <a:defRPr sz="135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4343400"/>
            <a:ext cx="8229600" cy="457200"/>
          </a:xfrm>
          <a:prstGeom prst="rect">
            <a:avLst/>
          </a:prstGeom>
        </p:spPr>
        <p:txBody>
          <a:bodyPr anchor="b" anchorCtr="0"/>
          <a:lstStyle>
            <a:lvl1pPr algn="l">
              <a:lnSpc>
                <a:spcPts val="825"/>
              </a:lnSpc>
              <a:buNone/>
              <a:defRPr sz="825"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185954534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41476-268D-6022-D7E9-97400F88A977}"/>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BD95D2D3-F556-638E-AE9D-439CF3340221}"/>
              </a:ext>
            </a:extLst>
          </p:cNvPr>
          <p:cNvSpPr>
            <a:spLocks noGrp="1"/>
          </p:cNvSpPr>
          <p:nvPr>
            <p:ph type="dt" sz="half" idx="10"/>
          </p:nvPr>
        </p:nvSpPr>
        <p:spPr/>
        <p:txBody>
          <a:bodyPr/>
          <a:lstStyle/>
          <a:p>
            <a:fld id="{AAEA18C7-FCD0-422A-BCC9-BF40D1E08536}" type="datetimeFigureOut">
              <a:rPr lang="en-AU" smtClean="0"/>
              <a:t>18/09/2026</a:t>
            </a:fld>
            <a:endParaRPr lang="en-AU"/>
          </a:p>
        </p:txBody>
      </p:sp>
      <p:sp>
        <p:nvSpPr>
          <p:cNvPr id="4" name="Footer Placeholder 3">
            <a:extLst>
              <a:ext uri="{FF2B5EF4-FFF2-40B4-BE49-F238E27FC236}">
                <a16:creationId xmlns:a16="http://schemas.microsoft.com/office/drawing/2014/main" id="{C9CFB89A-98E7-DF9E-D059-2DBE3DA5EDDD}"/>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27167108-EC77-5C0D-6CA0-E2F375BCCDB8}"/>
              </a:ext>
            </a:extLst>
          </p:cNvPr>
          <p:cNvSpPr>
            <a:spLocks noGrp="1"/>
          </p:cNvSpPr>
          <p:nvPr>
            <p:ph type="sldNum" sz="quarter" idx="12"/>
          </p:nvPr>
        </p:nvSpPr>
        <p:spPr/>
        <p:txBody>
          <a:bodyPr/>
          <a:lstStyle/>
          <a:p>
            <a:fld id="{AACA5DEE-F38C-45FF-8D3B-F8C1335B5DC1}" type="slidenum">
              <a:rPr lang="en-AU" smtClean="0"/>
              <a:t>‹#›</a:t>
            </a:fld>
            <a:endParaRPr lang="en-AU"/>
          </a:p>
        </p:txBody>
      </p:sp>
    </p:spTree>
    <p:extLst>
      <p:ext uri="{BB962C8B-B14F-4D97-AF65-F5344CB8AC3E}">
        <p14:creationId xmlns:p14="http://schemas.microsoft.com/office/powerpoint/2010/main" val="3517148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cknowledgement of Country 1">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A4A031B-81B7-43E9-D4FB-AF1716EB702F}"/>
              </a:ext>
            </a:extLst>
          </p:cNvPr>
          <p:cNvSpPr txBox="1"/>
          <p:nvPr userDrawn="1"/>
        </p:nvSpPr>
        <p:spPr>
          <a:xfrm>
            <a:off x="577851" y="985576"/>
            <a:ext cx="5518149" cy="1674817"/>
          </a:xfrm>
          <a:prstGeom prst="rect">
            <a:avLst/>
          </a:prstGeom>
        </p:spPr>
        <p:txBody>
          <a:bodyPr vert="horz" wrap="square" lIns="0" tIns="12700" rIns="0" bIns="0" rtlCol="0">
            <a:spAutoFit/>
          </a:bodyPr>
          <a:lstStyle/>
          <a:p>
            <a:pPr marL="21590" marR="5080" indent="-9525" algn="l">
              <a:lnSpc>
                <a:spcPct val="100000"/>
              </a:lnSpc>
              <a:spcBef>
                <a:spcPts val="100"/>
              </a:spcBef>
            </a:pPr>
            <a:r>
              <a:rPr lang="en-AU" sz="1800" dirty="0">
                <a:solidFill>
                  <a:schemeClr val="tx1"/>
                </a:solidFill>
                <a:latin typeface="Arial"/>
                <a:cs typeface="Arial"/>
              </a:rPr>
              <a:t>We recognise and pay respect to the Elders and communities – past, present, and emerging – of the lands that the University of Sydney's campuses stand on. For thousands of years they have shared and exchanged knowledges across innumerable generations for the benefit of all.</a:t>
            </a:r>
          </a:p>
        </p:txBody>
      </p:sp>
      <p:pic>
        <p:nvPicPr>
          <p:cNvPr id="16" name="Picture 2">
            <a:extLst>
              <a:ext uri="{FF2B5EF4-FFF2-40B4-BE49-F238E27FC236}">
                <a16:creationId xmlns:a16="http://schemas.microsoft.com/office/drawing/2014/main" id="{6E1B4E01-527A-D1AA-EA18-50F1CA440C46}"/>
              </a:ext>
            </a:extLst>
          </p:cNvPr>
          <p:cNvPicPr>
            <a:picLocks noChangeAspect="1"/>
          </p:cNvPicPr>
          <p:nvPr userDrawn="1"/>
        </p:nvPicPr>
        <p:blipFill>
          <a:blip r:embed="rId2"/>
          <a:stretch>
            <a:fillRect/>
          </a:stretch>
        </p:blipFill>
        <p:spPr>
          <a:xfrm>
            <a:off x="583941" y="3611228"/>
            <a:ext cx="1558620" cy="548204"/>
          </a:xfrm>
          <a:prstGeom prst="rect">
            <a:avLst/>
          </a:prstGeom>
        </p:spPr>
      </p:pic>
    </p:spTree>
    <p:extLst>
      <p:ext uri="{BB962C8B-B14F-4D97-AF65-F5344CB8AC3E}">
        <p14:creationId xmlns:p14="http://schemas.microsoft.com/office/powerpoint/2010/main" val="2342125416"/>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cknowledgement of Country 2">
    <p:spTree>
      <p:nvGrpSpPr>
        <p:cNvPr id="1" name=""/>
        <p:cNvGrpSpPr/>
        <p:nvPr/>
      </p:nvGrpSpPr>
      <p:grpSpPr>
        <a:xfrm>
          <a:off x="0" y="0"/>
          <a:ext cx="0" cy="0"/>
          <a:chOff x="0" y="0"/>
          <a:chExt cx="0" cy="0"/>
        </a:xfrm>
      </p:grpSpPr>
      <p:pic>
        <p:nvPicPr>
          <p:cNvPr id="16" name="Picture 2">
            <a:extLst>
              <a:ext uri="{FF2B5EF4-FFF2-40B4-BE49-F238E27FC236}">
                <a16:creationId xmlns:a16="http://schemas.microsoft.com/office/drawing/2014/main" id="{6E1B4E01-527A-D1AA-EA18-50F1CA440C46}"/>
              </a:ext>
            </a:extLst>
          </p:cNvPr>
          <p:cNvPicPr>
            <a:picLocks noChangeAspect="1"/>
          </p:cNvPicPr>
          <p:nvPr userDrawn="1"/>
        </p:nvPicPr>
        <p:blipFill>
          <a:blip r:embed="rId2"/>
          <a:stretch>
            <a:fillRect/>
          </a:stretch>
        </p:blipFill>
        <p:spPr>
          <a:xfrm>
            <a:off x="583941" y="3611228"/>
            <a:ext cx="1558620" cy="548204"/>
          </a:xfrm>
          <a:prstGeom prst="rect">
            <a:avLst/>
          </a:prstGeom>
        </p:spPr>
      </p:pic>
      <p:sp>
        <p:nvSpPr>
          <p:cNvPr id="6" name="Title 1">
            <a:extLst>
              <a:ext uri="{FF2B5EF4-FFF2-40B4-BE49-F238E27FC236}">
                <a16:creationId xmlns:a16="http://schemas.microsoft.com/office/drawing/2014/main" id="{3A4A031B-81B7-43E9-D4FB-AF1716EB702F}"/>
              </a:ext>
            </a:extLst>
          </p:cNvPr>
          <p:cNvSpPr txBox="1"/>
          <p:nvPr userDrawn="1"/>
        </p:nvSpPr>
        <p:spPr>
          <a:xfrm>
            <a:off x="577851" y="985576"/>
            <a:ext cx="6432549" cy="1674817"/>
          </a:xfrm>
          <a:prstGeom prst="rect">
            <a:avLst/>
          </a:prstGeom>
        </p:spPr>
        <p:txBody>
          <a:bodyPr vert="horz" wrap="square" lIns="0" tIns="12700" rIns="0" bIns="0" rtlCol="0">
            <a:spAutoFit/>
          </a:bodyPr>
          <a:lstStyle/>
          <a:p>
            <a:pPr marL="51435" marR="5080" indent="-39370">
              <a:lnSpc>
                <a:spcPct val="100000"/>
              </a:lnSpc>
              <a:spcBef>
                <a:spcPts val="100"/>
              </a:spcBef>
            </a:pPr>
            <a:r>
              <a:rPr lang="en-AU" sz="1800" dirty="0">
                <a:latin typeface="Arial"/>
                <a:cs typeface="Arial"/>
              </a:rPr>
              <a:t>The</a:t>
            </a:r>
            <a:r>
              <a:rPr lang="en-AU" sz="1800" spc="-35" dirty="0">
                <a:latin typeface="Arial"/>
                <a:cs typeface="Arial"/>
              </a:rPr>
              <a:t> </a:t>
            </a:r>
            <a:r>
              <a:rPr lang="en-AU" sz="1800" dirty="0">
                <a:latin typeface="Arial"/>
                <a:cs typeface="Arial"/>
              </a:rPr>
              <a:t>University</a:t>
            </a:r>
            <a:r>
              <a:rPr lang="en-AU" sz="1800" spc="-30" dirty="0">
                <a:latin typeface="Arial"/>
                <a:cs typeface="Arial"/>
              </a:rPr>
              <a:t> </a:t>
            </a:r>
            <a:r>
              <a:rPr lang="en-AU" sz="1800" dirty="0">
                <a:latin typeface="Arial"/>
                <a:cs typeface="Arial"/>
              </a:rPr>
              <a:t>of</a:t>
            </a:r>
            <a:r>
              <a:rPr lang="en-AU" sz="1800" spc="-35" dirty="0">
                <a:latin typeface="Arial"/>
                <a:cs typeface="Arial"/>
              </a:rPr>
              <a:t> </a:t>
            </a:r>
            <a:r>
              <a:rPr lang="en-AU" sz="1800" dirty="0">
                <a:latin typeface="Arial"/>
                <a:cs typeface="Arial"/>
              </a:rPr>
              <a:t>Sydney’s</a:t>
            </a:r>
            <a:r>
              <a:rPr lang="en-AU" sz="1800" spc="-30" dirty="0">
                <a:latin typeface="Arial"/>
                <a:cs typeface="Arial"/>
              </a:rPr>
              <a:t> </a:t>
            </a:r>
            <a:r>
              <a:rPr lang="en-AU" sz="1800" dirty="0">
                <a:latin typeface="Arial"/>
                <a:cs typeface="Arial"/>
              </a:rPr>
              <a:t>Camperdown</a:t>
            </a:r>
            <a:r>
              <a:rPr lang="en-AU" sz="1800" spc="-30" dirty="0">
                <a:latin typeface="Arial"/>
                <a:cs typeface="Arial"/>
              </a:rPr>
              <a:t> </a:t>
            </a:r>
            <a:r>
              <a:rPr lang="en-AU" sz="1800" dirty="0">
                <a:latin typeface="Arial"/>
                <a:cs typeface="Arial"/>
              </a:rPr>
              <a:t>Campus</a:t>
            </a:r>
            <a:r>
              <a:rPr lang="en-AU" sz="1800" spc="-35" dirty="0">
                <a:latin typeface="Arial"/>
                <a:cs typeface="Arial"/>
              </a:rPr>
              <a:t> </a:t>
            </a:r>
            <a:r>
              <a:rPr lang="en-AU" sz="1800" dirty="0">
                <a:latin typeface="Arial"/>
                <a:cs typeface="Arial"/>
              </a:rPr>
              <a:t>sits</a:t>
            </a:r>
            <a:r>
              <a:rPr lang="en-AU" sz="1800" spc="-30" dirty="0">
                <a:latin typeface="Arial"/>
                <a:cs typeface="Arial"/>
              </a:rPr>
              <a:t> </a:t>
            </a:r>
            <a:r>
              <a:rPr lang="en-AU" sz="1800" dirty="0">
                <a:latin typeface="Arial"/>
                <a:cs typeface="Arial"/>
              </a:rPr>
              <a:t>on</a:t>
            </a:r>
            <a:r>
              <a:rPr lang="en-AU" sz="1800" spc="-30" dirty="0">
                <a:latin typeface="Arial"/>
                <a:cs typeface="Arial"/>
              </a:rPr>
              <a:t> </a:t>
            </a:r>
            <a:r>
              <a:rPr lang="en-AU" sz="1800" dirty="0">
                <a:latin typeface="Arial"/>
                <a:cs typeface="Arial"/>
              </a:rPr>
              <a:t>the</a:t>
            </a:r>
            <a:r>
              <a:rPr lang="en-AU" sz="1800" spc="-35" dirty="0">
                <a:latin typeface="Arial"/>
                <a:cs typeface="Arial"/>
              </a:rPr>
              <a:t> </a:t>
            </a:r>
            <a:r>
              <a:rPr lang="en-AU" sz="1800" dirty="0">
                <a:latin typeface="Arial"/>
                <a:cs typeface="Arial"/>
              </a:rPr>
              <a:t>lands</a:t>
            </a:r>
            <a:r>
              <a:rPr lang="en-AU" sz="1800" spc="-30" dirty="0">
                <a:latin typeface="Arial"/>
                <a:cs typeface="Arial"/>
              </a:rPr>
              <a:t> </a:t>
            </a:r>
            <a:r>
              <a:rPr lang="en-AU" sz="1800" dirty="0">
                <a:latin typeface="Arial"/>
                <a:cs typeface="Arial"/>
              </a:rPr>
              <a:t>of</a:t>
            </a:r>
            <a:r>
              <a:rPr lang="en-AU" sz="1800" spc="-30" dirty="0">
                <a:latin typeface="Arial"/>
                <a:cs typeface="Arial"/>
              </a:rPr>
              <a:t> </a:t>
            </a:r>
            <a:r>
              <a:rPr lang="en-AU" sz="1800" spc="-25" dirty="0">
                <a:latin typeface="Arial"/>
                <a:cs typeface="Arial"/>
              </a:rPr>
              <a:t>the </a:t>
            </a:r>
            <a:r>
              <a:rPr lang="en-AU" sz="1800" dirty="0">
                <a:latin typeface="Arial"/>
                <a:cs typeface="Arial"/>
              </a:rPr>
              <a:t>Gadigal</a:t>
            </a:r>
            <a:r>
              <a:rPr lang="en-AU" sz="1800" spc="-10" dirty="0">
                <a:latin typeface="Arial"/>
                <a:cs typeface="Arial"/>
              </a:rPr>
              <a:t> </a:t>
            </a:r>
            <a:r>
              <a:rPr lang="en-AU" sz="1800" dirty="0">
                <a:latin typeface="Arial"/>
                <a:cs typeface="Arial"/>
              </a:rPr>
              <a:t>people</a:t>
            </a:r>
            <a:r>
              <a:rPr lang="en-AU" sz="1800" spc="-10" dirty="0">
                <a:latin typeface="Arial"/>
                <a:cs typeface="Arial"/>
              </a:rPr>
              <a:t> </a:t>
            </a:r>
            <a:r>
              <a:rPr lang="en-AU" sz="1800" dirty="0">
                <a:latin typeface="Arial"/>
                <a:cs typeface="Arial"/>
              </a:rPr>
              <a:t>with</a:t>
            </a:r>
            <a:r>
              <a:rPr lang="en-AU" sz="1800" spc="-10" dirty="0">
                <a:latin typeface="Arial"/>
                <a:cs typeface="Arial"/>
              </a:rPr>
              <a:t> </a:t>
            </a:r>
            <a:r>
              <a:rPr lang="en-AU" sz="1800" dirty="0">
                <a:latin typeface="Arial"/>
                <a:cs typeface="Arial"/>
              </a:rPr>
              <a:t>campuses,</a:t>
            </a:r>
            <a:r>
              <a:rPr lang="en-AU" sz="1800" spc="-5" dirty="0">
                <a:latin typeface="Arial"/>
                <a:cs typeface="Arial"/>
              </a:rPr>
              <a:t> </a:t>
            </a:r>
            <a:r>
              <a:rPr lang="en-AU" sz="1800" dirty="0">
                <a:latin typeface="Arial"/>
                <a:cs typeface="Arial"/>
              </a:rPr>
              <a:t>teaching</a:t>
            </a:r>
            <a:r>
              <a:rPr lang="en-AU" sz="1800" spc="-10" dirty="0">
                <a:latin typeface="Arial"/>
                <a:cs typeface="Arial"/>
              </a:rPr>
              <a:t> </a:t>
            </a:r>
            <a:r>
              <a:rPr lang="en-AU" sz="1800" dirty="0">
                <a:latin typeface="Arial"/>
                <a:cs typeface="Arial"/>
              </a:rPr>
              <a:t>and</a:t>
            </a:r>
            <a:r>
              <a:rPr lang="en-AU" sz="1800" spc="-10" dirty="0">
                <a:latin typeface="Arial"/>
                <a:cs typeface="Arial"/>
              </a:rPr>
              <a:t> </a:t>
            </a:r>
            <a:r>
              <a:rPr lang="en-AU" sz="1800" dirty="0">
                <a:latin typeface="Arial"/>
                <a:cs typeface="Arial"/>
              </a:rPr>
              <a:t>research</a:t>
            </a:r>
            <a:r>
              <a:rPr lang="en-AU" sz="1800" spc="-5" dirty="0">
                <a:latin typeface="Arial"/>
                <a:cs typeface="Arial"/>
              </a:rPr>
              <a:t> </a:t>
            </a:r>
            <a:r>
              <a:rPr lang="en-AU" sz="1800" dirty="0">
                <a:latin typeface="Arial"/>
                <a:cs typeface="Arial"/>
              </a:rPr>
              <a:t>facilities</a:t>
            </a:r>
            <a:r>
              <a:rPr lang="en-AU" sz="1800" spc="-5" dirty="0">
                <a:latin typeface="Arial"/>
                <a:cs typeface="Arial"/>
              </a:rPr>
              <a:t> </a:t>
            </a:r>
            <a:r>
              <a:rPr lang="en-AU" sz="1800" dirty="0">
                <a:latin typeface="Arial"/>
                <a:cs typeface="Arial"/>
              </a:rPr>
              <a:t>on</a:t>
            </a:r>
            <a:r>
              <a:rPr lang="en-AU" sz="1800" spc="-10" dirty="0">
                <a:latin typeface="Arial"/>
                <a:cs typeface="Arial"/>
              </a:rPr>
              <a:t> </a:t>
            </a:r>
            <a:r>
              <a:rPr lang="en-AU" sz="1800" spc="-25" dirty="0">
                <a:latin typeface="Arial"/>
                <a:cs typeface="Arial"/>
              </a:rPr>
              <a:t>the </a:t>
            </a:r>
            <a:r>
              <a:rPr lang="en-AU" sz="1800" dirty="0">
                <a:latin typeface="Arial"/>
                <a:cs typeface="Arial"/>
              </a:rPr>
              <a:t>lands</a:t>
            </a:r>
            <a:r>
              <a:rPr lang="en-AU" sz="1800" spc="-45" dirty="0">
                <a:latin typeface="Arial"/>
                <a:cs typeface="Arial"/>
              </a:rPr>
              <a:t> </a:t>
            </a:r>
            <a:r>
              <a:rPr lang="en-AU" sz="1800" dirty="0">
                <a:latin typeface="Arial"/>
                <a:cs typeface="Arial"/>
              </a:rPr>
              <a:t>of</a:t>
            </a:r>
            <a:r>
              <a:rPr lang="en-AU" sz="1800" spc="-35" dirty="0">
                <a:latin typeface="Arial"/>
                <a:cs typeface="Arial"/>
              </a:rPr>
              <a:t> </a:t>
            </a:r>
            <a:r>
              <a:rPr lang="en-AU" sz="1800" dirty="0">
                <a:latin typeface="Arial"/>
                <a:cs typeface="Arial"/>
              </a:rPr>
              <a:t>the</a:t>
            </a:r>
            <a:r>
              <a:rPr lang="en-AU" sz="1800" spc="-25" dirty="0">
                <a:latin typeface="Arial"/>
                <a:cs typeface="Arial"/>
              </a:rPr>
              <a:t> </a:t>
            </a:r>
            <a:r>
              <a:rPr lang="en-AU" sz="1800" dirty="0" err="1">
                <a:latin typeface="Arial"/>
                <a:cs typeface="Arial"/>
              </a:rPr>
              <a:t>Gamaraygal</a:t>
            </a:r>
            <a:r>
              <a:rPr lang="en-AU" sz="1800" dirty="0">
                <a:latin typeface="Arial"/>
                <a:cs typeface="Arial"/>
              </a:rPr>
              <a:t>,</a:t>
            </a:r>
            <a:r>
              <a:rPr lang="en-AU" sz="1800" spc="-30" dirty="0">
                <a:latin typeface="Arial"/>
                <a:cs typeface="Arial"/>
              </a:rPr>
              <a:t> </a:t>
            </a:r>
            <a:r>
              <a:rPr lang="en-AU" sz="1800" dirty="0" err="1">
                <a:latin typeface="Arial"/>
                <a:cs typeface="Arial"/>
              </a:rPr>
              <a:t>Dharug</a:t>
            </a:r>
            <a:r>
              <a:rPr lang="en-AU" sz="1800" dirty="0">
                <a:latin typeface="Arial"/>
                <a:cs typeface="Arial"/>
              </a:rPr>
              <a:t>,</a:t>
            </a:r>
            <a:r>
              <a:rPr lang="en-AU" sz="1800" spc="-30" dirty="0">
                <a:latin typeface="Arial"/>
                <a:cs typeface="Arial"/>
              </a:rPr>
              <a:t> </a:t>
            </a:r>
            <a:r>
              <a:rPr lang="en-AU" sz="1800" dirty="0" err="1">
                <a:latin typeface="Arial"/>
                <a:cs typeface="Arial"/>
              </a:rPr>
              <a:t>Wangal</a:t>
            </a:r>
            <a:r>
              <a:rPr lang="en-AU" sz="1800" dirty="0">
                <a:latin typeface="Arial"/>
                <a:cs typeface="Arial"/>
              </a:rPr>
              <a:t>,</a:t>
            </a:r>
            <a:r>
              <a:rPr lang="en-AU" sz="1800" spc="-35" dirty="0">
                <a:latin typeface="Arial"/>
                <a:cs typeface="Arial"/>
              </a:rPr>
              <a:t> </a:t>
            </a:r>
            <a:r>
              <a:rPr lang="en-AU" sz="1800" dirty="0" err="1">
                <a:latin typeface="Arial"/>
                <a:cs typeface="Arial"/>
              </a:rPr>
              <a:t>Darkinyung</a:t>
            </a:r>
            <a:r>
              <a:rPr lang="en-AU" sz="1800" dirty="0">
                <a:latin typeface="Arial"/>
                <a:cs typeface="Arial"/>
              </a:rPr>
              <a:t>,</a:t>
            </a:r>
            <a:r>
              <a:rPr lang="en-AU" sz="1800" spc="-30" dirty="0">
                <a:latin typeface="Arial"/>
                <a:cs typeface="Arial"/>
              </a:rPr>
              <a:t> </a:t>
            </a:r>
            <a:r>
              <a:rPr lang="en-AU" sz="1800" spc="-10" dirty="0" err="1">
                <a:latin typeface="Arial"/>
                <a:cs typeface="Arial"/>
              </a:rPr>
              <a:t>Burramadagal</a:t>
            </a:r>
            <a:r>
              <a:rPr lang="en-AU" sz="1800" spc="-10" dirty="0">
                <a:latin typeface="Arial"/>
                <a:cs typeface="Arial"/>
              </a:rPr>
              <a:t>, </a:t>
            </a:r>
            <a:r>
              <a:rPr lang="en-AU" sz="1800" dirty="0" err="1">
                <a:latin typeface="Arial"/>
                <a:cs typeface="Arial"/>
              </a:rPr>
              <a:t>Dharawal</a:t>
            </a:r>
            <a:r>
              <a:rPr lang="en-AU" sz="1800" dirty="0">
                <a:latin typeface="Arial"/>
                <a:cs typeface="Arial"/>
              </a:rPr>
              <a:t>,</a:t>
            </a:r>
            <a:r>
              <a:rPr lang="en-AU" sz="1800" spc="-30" dirty="0">
                <a:latin typeface="Arial"/>
                <a:cs typeface="Arial"/>
              </a:rPr>
              <a:t> </a:t>
            </a:r>
            <a:r>
              <a:rPr lang="en-AU" sz="1800" dirty="0" err="1">
                <a:latin typeface="Arial"/>
                <a:cs typeface="Arial"/>
              </a:rPr>
              <a:t>Gandangara</a:t>
            </a:r>
            <a:r>
              <a:rPr lang="en-AU" sz="1800" dirty="0">
                <a:latin typeface="Arial"/>
                <a:cs typeface="Arial"/>
              </a:rPr>
              <a:t>,</a:t>
            </a:r>
            <a:r>
              <a:rPr lang="en-AU" sz="1800" spc="-10" dirty="0">
                <a:latin typeface="Arial"/>
                <a:cs typeface="Arial"/>
              </a:rPr>
              <a:t> Gamilaraay,</a:t>
            </a:r>
            <a:r>
              <a:rPr lang="en-AU" sz="1800" spc="-15" dirty="0">
                <a:latin typeface="Arial"/>
                <a:cs typeface="Arial"/>
              </a:rPr>
              <a:t> </a:t>
            </a:r>
            <a:r>
              <a:rPr lang="en-AU" sz="1800" dirty="0" err="1">
                <a:latin typeface="Arial"/>
                <a:cs typeface="Arial"/>
              </a:rPr>
              <a:t>Barkindji</a:t>
            </a:r>
            <a:r>
              <a:rPr lang="en-AU" sz="1800" dirty="0">
                <a:latin typeface="Arial"/>
                <a:cs typeface="Arial"/>
              </a:rPr>
              <a:t>,</a:t>
            </a:r>
            <a:r>
              <a:rPr lang="en-AU" sz="1800" spc="-10" dirty="0">
                <a:latin typeface="Arial"/>
                <a:cs typeface="Arial"/>
              </a:rPr>
              <a:t> </a:t>
            </a:r>
            <a:r>
              <a:rPr lang="en-AU" sz="1800" dirty="0">
                <a:latin typeface="Arial"/>
                <a:cs typeface="Arial"/>
              </a:rPr>
              <a:t>Bundjalung,</a:t>
            </a:r>
            <a:r>
              <a:rPr lang="en-AU" sz="1800" spc="-10" dirty="0">
                <a:latin typeface="Arial"/>
                <a:cs typeface="Arial"/>
              </a:rPr>
              <a:t> Wiradjuri, </a:t>
            </a:r>
            <a:r>
              <a:rPr lang="en-AU" sz="1800" dirty="0" err="1">
                <a:latin typeface="Arial"/>
                <a:cs typeface="Arial"/>
              </a:rPr>
              <a:t>Ngunawal</a:t>
            </a:r>
            <a:r>
              <a:rPr lang="en-AU" sz="1800" dirty="0">
                <a:latin typeface="Arial"/>
                <a:cs typeface="Arial"/>
              </a:rPr>
              <a:t>,</a:t>
            </a:r>
            <a:r>
              <a:rPr lang="en-AU" sz="1800" spc="-15" dirty="0">
                <a:latin typeface="Arial"/>
                <a:cs typeface="Arial"/>
              </a:rPr>
              <a:t> </a:t>
            </a:r>
            <a:r>
              <a:rPr lang="en-AU" sz="1800" dirty="0" err="1">
                <a:latin typeface="Arial"/>
                <a:cs typeface="Arial"/>
              </a:rPr>
              <a:t>Gureng</a:t>
            </a:r>
            <a:r>
              <a:rPr lang="en-AU" sz="1800" spc="-10" dirty="0">
                <a:latin typeface="Arial"/>
                <a:cs typeface="Arial"/>
              </a:rPr>
              <a:t> </a:t>
            </a:r>
            <a:r>
              <a:rPr lang="en-AU" sz="1800" dirty="0" err="1">
                <a:latin typeface="Arial"/>
                <a:cs typeface="Arial"/>
              </a:rPr>
              <a:t>Gureng</a:t>
            </a:r>
            <a:r>
              <a:rPr lang="en-AU" sz="1800" dirty="0">
                <a:latin typeface="Arial"/>
                <a:cs typeface="Arial"/>
              </a:rPr>
              <a:t>,</a:t>
            </a:r>
            <a:r>
              <a:rPr lang="en-AU" sz="1800" spc="-10" dirty="0">
                <a:latin typeface="Arial"/>
                <a:cs typeface="Arial"/>
              </a:rPr>
              <a:t> </a:t>
            </a:r>
            <a:r>
              <a:rPr lang="en-AU" sz="1800" dirty="0">
                <a:latin typeface="Arial"/>
                <a:cs typeface="Arial"/>
              </a:rPr>
              <a:t>and</a:t>
            </a:r>
            <a:r>
              <a:rPr lang="en-AU" sz="1800" spc="-15" dirty="0">
                <a:latin typeface="Arial"/>
                <a:cs typeface="Arial"/>
              </a:rPr>
              <a:t> </a:t>
            </a:r>
            <a:r>
              <a:rPr lang="en-AU" sz="1800" dirty="0" err="1">
                <a:latin typeface="Arial"/>
                <a:cs typeface="Arial"/>
              </a:rPr>
              <a:t>Gagadju</a:t>
            </a:r>
            <a:r>
              <a:rPr lang="en-AU" sz="1800" spc="-10" dirty="0">
                <a:latin typeface="Arial"/>
                <a:cs typeface="Arial"/>
              </a:rPr>
              <a:t> peoples.</a:t>
            </a:r>
            <a:endParaRPr lang="en-AU" sz="1800" dirty="0">
              <a:latin typeface="Arial"/>
              <a:cs typeface="Arial"/>
            </a:endParaRPr>
          </a:p>
        </p:txBody>
      </p:sp>
    </p:spTree>
    <p:extLst>
      <p:ext uri="{BB962C8B-B14F-4D97-AF65-F5344CB8AC3E}">
        <p14:creationId xmlns:p14="http://schemas.microsoft.com/office/powerpoint/2010/main" val="71224280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cknowledgement of Country 3">
    <p:spTree>
      <p:nvGrpSpPr>
        <p:cNvPr id="1" name=""/>
        <p:cNvGrpSpPr/>
        <p:nvPr/>
      </p:nvGrpSpPr>
      <p:grpSpPr>
        <a:xfrm>
          <a:off x="0" y="0"/>
          <a:ext cx="0" cy="0"/>
          <a:chOff x="0" y="0"/>
          <a:chExt cx="0" cy="0"/>
        </a:xfrm>
      </p:grpSpPr>
      <p:pic>
        <p:nvPicPr>
          <p:cNvPr id="16" name="Picture 2">
            <a:extLst>
              <a:ext uri="{FF2B5EF4-FFF2-40B4-BE49-F238E27FC236}">
                <a16:creationId xmlns:a16="http://schemas.microsoft.com/office/drawing/2014/main" id="{6E1B4E01-527A-D1AA-EA18-50F1CA440C46}"/>
              </a:ext>
            </a:extLst>
          </p:cNvPr>
          <p:cNvPicPr>
            <a:picLocks noChangeAspect="1"/>
          </p:cNvPicPr>
          <p:nvPr userDrawn="1"/>
        </p:nvPicPr>
        <p:blipFill>
          <a:blip r:embed="rId2"/>
          <a:stretch>
            <a:fillRect/>
          </a:stretch>
        </p:blipFill>
        <p:spPr>
          <a:xfrm>
            <a:off x="583941" y="3611228"/>
            <a:ext cx="1558620" cy="548204"/>
          </a:xfrm>
          <a:prstGeom prst="rect">
            <a:avLst/>
          </a:prstGeom>
        </p:spPr>
      </p:pic>
      <p:sp>
        <p:nvSpPr>
          <p:cNvPr id="2" name="Title 1">
            <a:extLst>
              <a:ext uri="{FF2B5EF4-FFF2-40B4-BE49-F238E27FC236}">
                <a16:creationId xmlns:a16="http://schemas.microsoft.com/office/drawing/2014/main" id="{C5D2DBAA-0372-EA1B-CAD1-7C9766B4464D}"/>
              </a:ext>
            </a:extLst>
          </p:cNvPr>
          <p:cNvSpPr>
            <a:spLocks noGrp="1"/>
          </p:cNvSpPr>
          <p:nvPr>
            <p:ph type="body" sz="quarter" idx="11" hasCustomPrompt="1"/>
          </p:nvPr>
        </p:nvSpPr>
        <p:spPr>
          <a:xfrm>
            <a:off x="584200" y="984068"/>
            <a:ext cx="5511800" cy="1511482"/>
          </a:xfrm>
          <a:prstGeom prst="rect">
            <a:avLst/>
          </a:prstGeom>
        </p:spPr>
        <p:txBody>
          <a:bodyPr lIns="0" tIns="0" rIns="0" bIns="0"/>
          <a:lstStyle>
            <a:lvl1pPr marL="0" indent="0" algn="l">
              <a:buNone/>
              <a:defRPr>
                <a:solidFill>
                  <a:schemeClr val="tx1"/>
                </a:solidFill>
              </a:defRPr>
            </a:lvl1pPr>
          </a:lstStyle>
          <a:p>
            <a:pPr marL="12700" marR="5080">
              <a:lnSpc>
                <a:spcPct val="100000"/>
              </a:lnSpc>
              <a:spcBef>
                <a:spcPts val="100"/>
              </a:spcBef>
            </a:pPr>
            <a:r>
              <a:rPr lang="en-AU" sz="1800" i="0" dirty="0">
                <a:latin typeface="Arial"/>
                <a:cs typeface="Arial"/>
              </a:rPr>
              <a:t>Add in own text for Acknowledgement of Country 18pt</a:t>
            </a:r>
            <a:endParaRPr lang="en-AU" sz="1800" i="0" spc="-20" dirty="0">
              <a:latin typeface="Arial"/>
              <a:cs typeface="Arial"/>
            </a:endParaRPr>
          </a:p>
        </p:txBody>
      </p:sp>
    </p:spTree>
    <p:extLst>
      <p:ext uri="{BB962C8B-B14F-4D97-AF65-F5344CB8AC3E}">
        <p14:creationId xmlns:p14="http://schemas.microsoft.com/office/powerpoint/2010/main" val="381797491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hapter break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0A2F580-458B-6978-E5C4-D439F8A8EF5E}"/>
              </a:ext>
            </a:extLst>
          </p:cNvPr>
          <p:cNvSpPr>
            <a:spLocks noGrp="1"/>
          </p:cNvSpPr>
          <p:nvPr>
            <p:ph type="body" sz="quarter" idx="17" hasCustomPrompt="1"/>
          </p:nvPr>
        </p:nvSpPr>
        <p:spPr>
          <a:xfrm>
            <a:off x="554966" y="574675"/>
            <a:ext cx="8032750" cy="623058"/>
          </a:xfrm>
          <a:prstGeom prst="rect">
            <a:avLst/>
          </a:prstGeom>
        </p:spPr>
        <p:txBody>
          <a:bodyPr lIns="0" rIns="90000"/>
          <a:lstStyle>
            <a:lvl1pPr marL="0" indent="0">
              <a:buNone/>
              <a:defRPr sz="2800" b="0" i="0">
                <a:solidFill>
                  <a:schemeClr val="tx1"/>
                </a:solidFill>
                <a:latin typeface="Times" pitchFamily="2" charset="0"/>
              </a:defRPr>
            </a:lvl1pPr>
          </a:lstStyle>
          <a:p>
            <a:pPr marL="12700">
              <a:spcBef>
                <a:spcPts val="100"/>
              </a:spcBef>
            </a:pPr>
            <a:r>
              <a:rPr lang="en-AU" sz="2800" dirty="0">
                <a:solidFill>
                  <a:srgbClr val="000000"/>
                </a:solidFill>
                <a:latin typeface="Arial"/>
                <a:cs typeface="Arial"/>
              </a:rPr>
              <a:t>Chapter break headline 28pt</a:t>
            </a:r>
            <a:endParaRPr lang="en-AU" b="0" i="1" dirty="0">
              <a:latin typeface="Times" pitchFamily="2" charset="0"/>
            </a:endParaRPr>
          </a:p>
        </p:txBody>
      </p:sp>
      <p:sp>
        <p:nvSpPr>
          <p:cNvPr id="9" name="Text Placeholder 2">
            <a:extLst>
              <a:ext uri="{FF2B5EF4-FFF2-40B4-BE49-F238E27FC236}">
                <a16:creationId xmlns:a16="http://schemas.microsoft.com/office/drawing/2014/main" id="{A3DE63B7-3D2D-E116-E58F-2358C702605C}"/>
              </a:ext>
            </a:extLst>
          </p:cNvPr>
          <p:cNvSpPr>
            <a:spLocks noGrp="1"/>
          </p:cNvSpPr>
          <p:nvPr>
            <p:ph type="body" sz="quarter" idx="12" hasCustomPrompt="1"/>
          </p:nvPr>
        </p:nvSpPr>
        <p:spPr>
          <a:xfrm>
            <a:off x="554966" y="1047750"/>
            <a:ext cx="8032750" cy="623058"/>
          </a:xfrm>
          <a:prstGeom prst="rect">
            <a:avLst/>
          </a:prstGeom>
        </p:spPr>
        <p:txBody>
          <a:bodyPr lIns="0" rIns="90000"/>
          <a:lstStyle>
            <a:lvl1pPr marL="0" indent="0">
              <a:buNone/>
              <a:defRPr sz="2800" b="0" i="1">
                <a:solidFill>
                  <a:schemeClr val="tx1"/>
                </a:solidFill>
                <a:latin typeface="Times" pitchFamily="2" charset="0"/>
              </a:defRPr>
            </a:lvl1pPr>
          </a:lstStyle>
          <a:p>
            <a:pPr marL="12700">
              <a:spcBef>
                <a:spcPts val="100"/>
              </a:spcBef>
            </a:pPr>
            <a:r>
              <a:rPr lang="en-AU" b="0" i="1" dirty="0">
                <a:solidFill>
                  <a:srgbClr val="000000"/>
                </a:solidFill>
                <a:latin typeface="Times" pitchFamily="2" charset="0"/>
              </a:rPr>
              <a:t>1-2 lines of copy</a:t>
            </a:r>
            <a:endParaRPr lang="en-AU" b="0" i="1" dirty="0">
              <a:latin typeface="Times" pitchFamily="2" charset="0"/>
            </a:endParaRPr>
          </a:p>
        </p:txBody>
      </p:sp>
      <p:sp>
        <p:nvSpPr>
          <p:cNvPr id="6" name="Text Placeholder 3">
            <a:extLst>
              <a:ext uri="{FF2B5EF4-FFF2-40B4-BE49-F238E27FC236}">
                <a16:creationId xmlns:a16="http://schemas.microsoft.com/office/drawing/2014/main" id="{F7931C68-5A57-D921-2A9C-73B3990F8363}"/>
              </a:ext>
            </a:extLst>
          </p:cNvPr>
          <p:cNvSpPr>
            <a:spLocks noGrp="1"/>
          </p:cNvSpPr>
          <p:nvPr>
            <p:ph type="body" sz="quarter" idx="16" hasCustomPrompt="1"/>
          </p:nvPr>
        </p:nvSpPr>
        <p:spPr>
          <a:xfrm>
            <a:off x="562033" y="3028950"/>
            <a:ext cx="5533967" cy="1901478"/>
          </a:xfrm>
          <a:prstGeom prst="rect">
            <a:avLst/>
          </a:prstGeom>
        </p:spPr>
        <p:txBody>
          <a:bodyPr lIns="0" tIns="0" rIns="0" bIns="0"/>
          <a:lstStyle>
            <a:lvl1pPr marL="0" indent="0">
              <a:buFontTx/>
              <a:buNone/>
              <a:defRPr sz="1400">
                <a:solidFill>
                  <a:schemeClr val="tx1"/>
                </a:solidFill>
              </a:defRPr>
            </a:lvl1pPr>
          </a:lstStyle>
          <a:p>
            <a:r>
              <a:rPr lang="en-GB" dirty="0"/>
              <a:t>Presented by 14pt</a:t>
            </a:r>
            <a:endParaRPr lang="en-US" dirty="0"/>
          </a:p>
        </p:txBody>
      </p:sp>
    </p:spTree>
    <p:extLst>
      <p:ext uri="{BB962C8B-B14F-4D97-AF65-F5344CB8AC3E}">
        <p14:creationId xmlns:p14="http://schemas.microsoft.com/office/powerpoint/2010/main" val="2530209420"/>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hapter break 2">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F367AE0-0B1A-C793-8FD0-6C83B3BAF9A6}"/>
              </a:ext>
            </a:extLst>
          </p:cNvPr>
          <p:cNvSpPr>
            <a:spLocks noGrp="1"/>
          </p:cNvSpPr>
          <p:nvPr>
            <p:ph type="body" sz="quarter" idx="17" hasCustomPrompt="1"/>
          </p:nvPr>
        </p:nvSpPr>
        <p:spPr>
          <a:xfrm>
            <a:off x="554966" y="574675"/>
            <a:ext cx="8032750" cy="623058"/>
          </a:xfrm>
          <a:prstGeom prst="rect">
            <a:avLst/>
          </a:prstGeom>
        </p:spPr>
        <p:txBody>
          <a:bodyPr lIns="0" rIns="90000"/>
          <a:lstStyle>
            <a:lvl1pPr marL="0" indent="0">
              <a:buNone/>
              <a:defRPr sz="2800" b="0" i="0">
                <a:solidFill>
                  <a:schemeClr val="bg1"/>
                </a:solidFill>
                <a:latin typeface="+mn-lt"/>
              </a:defRPr>
            </a:lvl1pPr>
          </a:lstStyle>
          <a:p>
            <a:pPr marL="12700">
              <a:spcBef>
                <a:spcPts val="100"/>
              </a:spcBef>
            </a:pPr>
            <a:r>
              <a:rPr lang="en-AU" sz="2800" dirty="0">
                <a:solidFill>
                  <a:srgbClr val="000000"/>
                </a:solidFill>
                <a:latin typeface="Arial"/>
                <a:cs typeface="Arial"/>
              </a:rPr>
              <a:t>Chapter break headline 28pt</a:t>
            </a:r>
            <a:endParaRPr lang="en-AU" b="0" i="1" dirty="0">
              <a:latin typeface="Times" pitchFamily="2" charset="0"/>
            </a:endParaRPr>
          </a:p>
        </p:txBody>
      </p:sp>
      <p:sp>
        <p:nvSpPr>
          <p:cNvPr id="2" name="Title 2">
            <a:extLst>
              <a:ext uri="{FF2B5EF4-FFF2-40B4-BE49-F238E27FC236}">
                <a16:creationId xmlns:a16="http://schemas.microsoft.com/office/drawing/2014/main" id="{21066835-3577-7EA9-7C60-12C9BC765B41}"/>
              </a:ext>
            </a:extLst>
          </p:cNvPr>
          <p:cNvSpPr>
            <a:spLocks noGrp="1"/>
          </p:cNvSpPr>
          <p:nvPr>
            <p:ph type="body" sz="quarter" idx="12" hasCustomPrompt="1"/>
          </p:nvPr>
        </p:nvSpPr>
        <p:spPr>
          <a:xfrm>
            <a:off x="554966" y="1047750"/>
            <a:ext cx="8032750" cy="623058"/>
          </a:xfrm>
          <a:prstGeom prst="rect">
            <a:avLst/>
          </a:prstGeom>
        </p:spPr>
        <p:txBody>
          <a:bodyPr lIns="0" rIns="90000"/>
          <a:lstStyle>
            <a:lvl1pPr marL="0" indent="0">
              <a:buNone/>
              <a:defRPr sz="2800" b="0" i="1">
                <a:solidFill>
                  <a:schemeClr val="bg1"/>
                </a:solidFill>
                <a:latin typeface="Times" pitchFamily="2" charset="0"/>
              </a:defRPr>
            </a:lvl1pPr>
          </a:lstStyle>
          <a:p>
            <a:pPr marL="12700">
              <a:spcBef>
                <a:spcPts val="100"/>
              </a:spcBef>
            </a:pPr>
            <a:r>
              <a:rPr lang="en-AU" b="0" i="1" dirty="0">
                <a:solidFill>
                  <a:srgbClr val="000000"/>
                </a:solidFill>
                <a:latin typeface="Times" pitchFamily="2" charset="0"/>
              </a:rPr>
              <a:t>1-2 lines of copy</a:t>
            </a:r>
            <a:endParaRPr lang="en-AU" b="0" i="1" dirty="0">
              <a:latin typeface="Times" pitchFamily="2" charset="0"/>
            </a:endParaRPr>
          </a:p>
        </p:txBody>
      </p:sp>
      <p:sp>
        <p:nvSpPr>
          <p:cNvPr id="3" name="Text Placeholder 3">
            <a:extLst>
              <a:ext uri="{FF2B5EF4-FFF2-40B4-BE49-F238E27FC236}">
                <a16:creationId xmlns:a16="http://schemas.microsoft.com/office/drawing/2014/main" id="{25AAED2F-1B70-12A0-8666-145503BFBB25}"/>
              </a:ext>
            </a:extLst>
          </p:cNvPr>
          <p:cNvSpPr>
            <a:spLocks noGrp="1"/>
          </p:cNvSpPr>
          <p:nvPr>
            <p:ph type="body" sz="quarter" idx="16" hasCustomPrompt="1"/>
          </p:nvPr>
        </p:nvSpPr>
        <p:spPr>
          <a:xfrm>
            <a:off x="562033" y="3028950"/>
            <a:ext cx="5533967" cy="1901478"/>
          </a:xfrm>
          <a:prstGeom prst="rect">
            <a:avLst/>
          </a:prstGeom>
        </p:spPr>
        <p:txBody>
          <a:bodyPr lIns="0" tIns="0" rIns="0" bIns="0"/>
          <a:lstStyle>
            <a:lvl1pPr marL="0" indent="0">
              <a:buFontTx/>
              <a:buNone/>
              <a:defRPr sz="1400">
                <a:solidFill>
                  <a:schemeClr val="bg1"/>
                </a:solidFill>
              </a:defRPr>
            </a:lvl1pPr>
          </a:lstStyle>
          <a:p>
            <a:r>
              <a:rPr lang="en-GB" dirty="0"/>
              <a:t>Presented by 14pt</a:t>
            </a:r>
            <a:endParaRPr lang="en-US" dirty="0"/>
          </a:p>
        </p:txBody>
      </p:sp>
    </p:spTree>
    <p:extLst>
      <p:ext uri="{BB962C8B-B14F-4D97-AF65-F5344CB8AC3E}">
        <p14:creationId xmlns:p14="http://schemas.microsoft.com/office/powerpoint/2010/main" val="3019439381"/>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hapter break 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6D0B820-7965-14E8-72F1-2EE5EF1CB3A9}"/>
              </a:ext>
            </a:extLst>
          </p:cNvPr>
          <p:cNvSpPr>
            <a:spLocks noGrp="1"/>
          </p:cNvSpPr>
          <p:nvPr>
            <p:ph type="body" sz="quarter" idx="17" hasCustomPrompt="1"/>
          </p:nvPr>
        </p:nvSpPr>
        <p:spPr>
          <a:xfrm>
            <a:off x="554966" y="574675"/>
            <a:ext cx="8032750" cy="623058"/>
          </a:xfrm>
          <a:prstGeom prst="rect">
            <a:avLst/>
          </a:prstGeom>
        </p:spPr>
        <p:txBody>
          <a:bodyPr lIns="0" rIns="90000"/>
          <a:lstStyle>
            <a:lvl1pPr marL="0" indent="0">
              <a:buNone/>
              <a:defRPr sz="2800" b="0" i="0">
                <a:solidFill>
                  <a:schemeClr val="bg1"/>
                </a:solidFill>
                <a:latin typeface="+mn-lt"/>
              </a:defRPr>
            </a:lvl1pPr>
          </a:lstStyle>
          <a:p>
            <a:pPr marL="12700">
              <a:spcBef>
                <a:spcPts val="100"/>
              </a:spcBef>
            </a:pPr>
            <a:r>
              <a:rPr lang="en-AU" sz="2800" dirty="0">
                <a:solidFill>
                  <a:srgbClr val="000000"/>
                </a:solidFill>
                <a:latin typeface="Arial"/>
                <a:cs typeface="Arial"/>
              </a:rPr>
              <a:t>Chapter break headline 28pt</a:t>
            </a:r>
            <a:endParaRPr lang="en-AU" b="0" i="1" dirty="0">
              <a:latin typeface="Times" pitchFamily="2" charset="0"/>
            </a:endParaRPr>
          </a:p>
        </p:txBody>
      </p:sp>
      <p:sp>
        <p:nvSpPr>
          <p:cNvPr id="2" name="Text Placeholder 2">
            <a:extLst>
              <a:ext uri="{FF2B5EF4-FFF2-40B4-BE49-F238E27FC236}">
                <a16:creationId xmlns:a16="http://schemas.microsoft.com/office/drawing/2014/main" id="{6FC22782-CE95-2810-1D92-2B7EA357B871}"/>
              </a:ext>
            </a:extLst>
          </p:cNvPr>
          <p:cNvSpPr>
            <a:spLocks noGrp="1"/>
          </p:cNvSpPr>
          <p:nvPr>
            <p:ph type="body" sz="quarter" idx="12" hasCustomPrompt="1"/>
          </p:nvPr>
        </p:nvSpPr>
        <p:spPr>
          <a:xfrm>
            <a:off x="554966" y="1047750"/>
            <a:ext cx="8032750" cy="623058"/>
          </a:xfrm>
          <a:prstGeom prst="rect">
            <a:avLst/>
          </a:prstGeom>
        </p:spPr>
        <p:txBody>
          <a:bodyPr lIns="0" rIns="90000"/>
          <a:lstStyle>
            <a:lvl1pPr marL="0" indent="0">
              <a:buNone/>
              <a:defRPr sz="2800" b="0" i="1">
                <a:solidFill>
                  <a:schemeClr val="bg1"/>
                </a:solidFill>
                <a:latin typeface="Times" pitchFamily="2" charset="0"/>
              </a:defRPr>
            </a:lvl1pPr>
          </a:lstStyle>
          <a:p>
            <a:pPr marL="12700">
              <a:spcBef>
                <a:spcPts val="100"/>
              </a:spcBef>
            </a:pPr>
            <a:r>
              <a:rPr lang="en-AU" b="0" i="1" dirty="0">
                <a:solidFill>
                  <a:srgbClr val="000000"/>
                </a:solidFill>
                <a:latin typeface="Times" pitchFamily="2" charset="0"/>
              </a:rPr>
              <a:t>1-2 lines of copy</a:t>
            </a:r>
            <a:endParaRPr lang="en-AU" b="0" i="1" dirty="0">
              <a:latin typeface="Times" pitchFamily="2" charset="0"/>
            </a:endParaRPr>
          </a:p>
        </p:txBody>
      </p:sp>
      <p:sp>
        <p:nvSpPr>
          <p:cNvPr id="3" name="Text Placeholder 3">
            <a:extLst>
              <a:ext uri="{FF2B5EF4-FFF2-40B4-BE49-F238E27FC236}">
                <a16:creationId xmlns:a16="http://schemas.microsoft.com/office/drawing/2014/main" id="{6F8263D2-F9BE-3D44-C629-FD1F86B3E17F}"/>
              </a:ext>
            </a:extLst>
          </p:cNvPr>
          <p:cNvSpPr>
            <a:spLocks noGrp="1"/>
          </p:cNvSpPr>
          <p:nvPr>
            <p:ph type="body" sz="quarter" idx="16" hasCustomPrompt="1"/>
          </p:nvPr>
        </p:nvSpPr>
        <p:spPr>
          <a:xfrm>
            <a:off x="562033" y="3028950"/>
            <a:ext cx="5533967" cy="1901478"/>
          </a:xfrm>
          <a:prstGeom prst="rect">
            <a:avLst/>
          </a:prstGeom>
        </p:spPr>
        <p:txBody>
          <a:bodyPr lIns="0" tIns="0" rIns="0" bIns="0"/>
          <a:lstStyle>
            <a:lvl1pPr marL="0" indent="0">
              <a:buFontTx/>
              <a:buNone/>
              <a:defRPr sz="1400">
                <a:solidFill>
                  <a:schemeClr val="bg1"/>
                </a:solidFill>
              </a:defRPr>
            </a:lvl1pPr>
          </a:lstStyle>
          <a:p>
            <a:r>
              <a:rPr lang="en-GB" dirty="0"/>
              <a:t>Presented by 14pt</a:t>
            </a:r>
            <a:endParaRPr lang="en-US" dirty="0"/>
          </a:p>
        </p:txBody>
      </p:sp>
    </p:spTree>
    <p:extLst>
      <p:ext uri="{BB962C8B-B14F-4D97-AF65-F5344CB8AC3E}">
        <p14:creationId xmlns:p14="http://schemas.microsoft.com/office/powerpoint/2010/main" val="3123553179"/>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Logo centre black">
    <p:spTree>
      <p:nvGrpSpPr>
        <p:cNvPr id="1" name=""/>
        <p:cNvGrpSpPr/>
        <p:nvPr/>
      </p:nvGrpSpPr>
      <p:grpSpPr>
        <a:xfrm>
          <a:off x="0" y="0"/>
          <a:ext cx="0" cy="0"/>
          <a:chOff x="0" y="0"/>
          <a:chExt cx="0" cy="0"/>
        </a:xfrm>
      </p:grpSpPr>
      <p:sp>
        <p:nvSpPr>
          <p:cNvPr id="9" name="object 2">
            <a:extLst>
              <a:ext uri="{FF2B5EF4-FFF2-40B4-BE49-F238E27FC236}">
                <a16:creationId xmlns:a16="http://schemas.microsoft.com/office/drawing/2014/main" id="{50296C6E-3B64-67D7-F619-28187B1295EE}"/>
              </a:ext>
              <a:ext uri="{C183D7F6-B498-43B3-948B-1728B52AA6E4}">
                <adec:decorative xmlns:adec="http://schemas.microsoft.com/office/drawing/2017/decorative" val="1"/>
              </a:ext>
            </a:extLst>
          </p:cNvPr>
          <p:cNvSpPr/>
          <p:nvPr userDrawn="1"/>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chemeClr val="tx1"/>
          </a:solidFill>
        </p:spPr>
        <p:txBody>
          <a:bodyPr wrap="square" lIns="0" tIns="0" rIns="0" bIns="0" rtlCol="0"/>
          <a:lstStyle/>
          <a:p>
            <a:endParaRPr/>
          </a:p>
        </p:txBody>
      </p:sp>
      <p:pic>
        <p:nvPicPr>
          <p:cNvPr id="10" name="Picture 9">
            <a:extLst>
              <a:ext uri="{FF2B5EF4-FFF2-40B4-BE49-F238E27FC236}">
                <a16:creationId xmlns:a16="http://schemas.microsoft.com/office/drawing/2014/main" id="{90B06A1B-395E-4CB0-3B0C-D14FDE9BA0E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57339" y="2261198"/>
            <a:ext cx="1829323" cy="633227"/>
          </a:xfrm>
          <a:prstGeom prst="rect">
            <a:avLst/>
          </a:prstGeom>
        </p:spPr>
      </p:pic>
    </p:spTree>
    <p:extLst>
      <p:ext uri="{BB962C8B-B14F-4D97-AF65-F5344CB8AC3E}">
        <p14:creationId xmlns:p14="http://schemas.microsoft.com/office/powerpoint/2010/main" val="192503745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centre ochr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3E466C-1ADC-0DA2-E815-89094AED2510}"/>
              </a:ext>
            </a:extLst>
          </p:cNvPr>
          <p:cNvPicPr>
            <a:picLocks noChangeAspect="1"/>
          </p:cNvPicPr>
          <p:nvPr userDrawn="1"/>
        </p:nvPicPr>
        <p:blipFill>
          <a:blip r:embed="rId2"/>
          <a:stretch>
            <a:fillRect/>
          </a:stretch>
        </p:blipFill>
        <p:spPr>
          <a:xfrm>
            <a:off x="3657338" y="2261197"/>
            <a:ext cx="1829323" cy="643417"/>
          </a:xfrm>
          <a:prstGeom prst="rect">
            <a:avLst/>
          </a:prstGeom>
        </p:spPr>
      </p:pic>
    </p:spTree>
    <p:extLst>
      <p:ext uri="{BB962C8B-B14F-4D97-AF65-F5344CB8AC3E}">
        <p14:creationId xmlns:p14="http://schemas.microsoft.com/office/powerpoint/2010/main" val="4071097661"/>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Quote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E8375F2-9EFB-E2E0-D249-EBD6EB927363}"/>
              </a:ext>
            </a:extLst>
          </p:cNvPr>
          <p:cNvSpPr txBox="1">
            <a:spLocks noGrp="1"/>
          </p:cNvSpPr>
          <p:nvPr>
            <p:ph type="title" hasCustomPrompt="1"/>
          </p:nvPr>
        </p:nvSpPr>
        <p:spPr>
          <a:xfrm>
            <a:off x="838200" y="819150"/>
            <a:ext cx="7391400" cy="3505200"/>
          </a:xfrm>
          <a:prstGeom prst="rect">
            <a:avLst/>
          </a:prstGeom>
        </p:spPr>
        <p:txBody>
          <a:bodyPr vert="horz" wrap="square" lIns="0" tIns="12700" rIns="0" bIns="0" rtlCol="0" anchor="ctr" anchorCtr="0">
            <a:noAutofit/>
          </a:bodyPr>
          <a:lstStyle>
            <a:lvl1pPr algn="ctr">
              <a:defRPr sz="3800" b="0" i="0">
                <a:solidFill>
                  <a:schemeClr val="tx1"/>
                </a:solidFill>
                <a:latin typeface="Times" pitchFamily="2" charset="0"/>
              </a:defRPr>
            </a:lvl1pPr>
          </a:lstStyle>
          <a:p>
            <a:pPr marL="12700" marR="0" lvl="0" indent="0" algn="ctr" defTabSz="914400" eaLnBrk="1" fontAlgn="auto" latinLnBrk="0" hangingPunct="1">
              <a:lnSpc>
                <a:spcPct val="100000"/>
              </a:lnSpc>
              <a:spcBef>
                <a:spcPts val="100"/>
              </a:spcBef>
              <a:spcAft>
                <a:spcPts val="0"/>
              </a:spcAft>
              <a:buClrTx/>
              <a:buSzTx/>
              <a:buFontTx/>
              <a:buNone/>
              <a:tabLst/>
              <a:defRPr/>
            </a:pPr>
            <a:r>
              <a:rPr sz="3800" dirty="0">
                <a:solidFill>
                  <a:srgbClr val="000000"/>
                </a:solidFill>
              </a:rPr>
              <a:t>“Insert quote </a:t>
            </a:r>
            <a:r>
              <a:rPr sz="3800" spc="-10" dirty="0">
                <a:solidFill>
                  <a:srgbClr val="000000"/>
                </a:solidFill>
              </a:rPr>
              <a:t>here</a:t>
            </a:r>
            <a:r>
              <a:rPr lang="en-AU" sz="3800" spc="-10" dirty="0">
                <a:solidFill>
                  <a:srgbClr val="000000"/>
                </a:solidFill>
              </a:rPr>
              <a:t>. </a:t>
            </a:r>
            <a:br>
              <a:rPr lang="en-AU" sz="3800" spc="-10" dirty="0">
                <a:solidFill>
                  <a:srgbClr val="000000"/>
                </a:solidFill>
              </a:rPr>
            </a:br>
            <a:r>
              <a:rPr lang="en-AU" sz="3800" spc="-10" dirty="0" err="1">
                <a:solidFill>
                  <a:srgbClr val="000000"/>
                </a:solidFill>
              </a:rPr>
              <a:t>Unti</a:t>
            </a:r>
            <a:r>
              <a:rPr lang="en-AU" sz="3800" spc="-10" dirty="0">
                <a:solidFill>
                  <a:srgbClr val="000000"/>
                </a:solidFill>
              </a:rPr>
              <a:t> </a:t>
            </a:r>
            <a:r>
              <a:rPr lang="en-AU" sz="3800" spc="-10" dirty="0" err="1">
                <a:solidFill>
                  <a:srgbClr val="000000"/>
                </a:solidFill>
              </a:rPr>
              <a:t>cuptasitae</a:t>
            </a:r>
            <a:r>
              <a:rPr lang="en-AU" sz="3800" spc="-10" dirty="0">
                <a:solidFill>
                  <a:srgbClr val="000000"/>
                </a:solidFill>
              </a:rPr>
              <a:t> </a:t>
            </a:r>
            <a:r>
              <a:rPr lang="en-AU" sz="3800" spc="-10" dirty="0" err="1">
                <a:solidFill>
                  <a:srgbClr val="000000"/>
                </a:solidFill>
              </a:rPr>
              <a:t>velluptatur</a:t>
            </a:r>
            <a:r>
              <a:rPr lang="en-AU" sz="3800" spc="-10" dirty="0">
                <a:solidFill>
                  <a:srgbClr val="000000"/>
                </a:solidFill>
              </a:rPr>
              <a:t> </a:t>
            </a:r>
            <a:r>
              <a:rPr lang="en-AU" sz="3800" spc="-10" dirty="0" err="1">
                <a:solidFill>
                  <a:srgbClr val="000000"/>
                </a:solidFill>
              </a:rPr>
              <a:t>suntem</a:t>
            </a:r>
            <a:r>
              <a:rPr lang="en-AU" sz="3800" spc="-10" dirty="0">
                <a:solidFill>
                  <a:srgbClr val="000000"/>
                </a:solidFill>
              </a:rPr>
              <a:t> as </a:t>
            </a:r>
            <a:r>
              <a:rPr lang="en-AU" sz="3800" spc="-10" dirty="0" err="1">
                <a:solidFill>
                  <a:srgbClr val="000000"/>
                </a:solidFill>
              </a:rPr>
              <a:t>derempo</a:t>
            </a:r>
            <a:r>
              <a:rPr lang="en-AU" sz="3800" spc="-10" dirty="0">
                <a:solidFill>
                  <a:srgbClr val="000000"/>
                </a:solidFill>
              </a:rPr>
              <a:t> </a:t>
            </a:r>
            <a:r>
              <a:rPr lang="en-AU" sz="3800" spc="-10" dirty="0" err="1">
                <a:solidFill>
                  <a:srgbClr val="000000"/>
                </a:solidFill>
              </a:rPr>
              <a:t>rposten</a:t>
            </a:r>
            <a:r>
              <a:rPr lang="en-AU" sz="3800" spc="-10" dirty="0">
                <a:solidFill>
                  <a:srgbClr val="000000"/>
                </a:solidFill>
              </a:rPr>
              <a:t> </a:t>
            </a:r>
            <a:r>
              <a:rPr lang="en-AU" sz="3800" spc="-10" dirty="0" err="1">
                <a:solidFill>
                  <a:srgbClr val="000000"/>
                </a:solidFill>
              </a:rPr>
              <a:t>dignisqui</a:t>
            </a:r>
            <a:r>
              <a:rPr lang="en-AU" sz="3800" spc="-10" dirty="0">
                <a:solidFill>
                  <a:srgbClr val="000000"/>
                </a:solidFill>
              </a:rPr>
              <a:t> </a:t>
            </a:r>
            <a:r>
              <a:rPr lang="en-AU" sz="3800" spc="-10" dirty="0" err="1">
                <a:solidFill>
                  <a:srgbClr val="000000"/>
                </a:solidFill>
              </a:rPr>
              <a:t>omnissum</a:t>
            </a:r>
            <a:r>
              <a:rPr lang="en-AU" sz="3800" spc="-10" dirty="0">
                <a:solidFill>
                  <a:srgbClr val="000000"/>
                </a:solidFill>
              </a:rPr>
              <a:t> </a:t>
            </a:r>
            <a:r>
              <a:rPr lang="en-AU" sz="3800" spc="-10" dirty="0" err="1">
                <a:solidFill>
                  <a:srgbClr val="000000"/>
                </a:solidFill>
              </a:rPr>
              <a:t>eiur</a:t>
            </a:r>
            <a:r>
              <a:rPr lang="en-AU" sz="3800" spc="-10" dirty="0">
                <a:solidFill>
                  <a:srgbClr val="000000"/>
                </a:solidFill>
              </a:rPr>
              <a:t>, </a:t>
            </a:r>
            <a:r>
              <a:rPr lang="en-AU" sz="3800" spc="-10" dirty="0" err="1">
                <a:solidFill>
                  <a:srgbClr val="000000"/>
                </a:solidFill>
              </a:rPr>
              <a:t>earchit</a:t>
            </a:r>
            <a:r>
              <a:rPr lang="en-AU" sz="3800" spc="-10" dirty="0">
                <a:solidFill>
                  <a:srgbClr val="000000"/>
                </a:solidFill>
              </a:rPr>
              <a:t> ab </a:t>
            </a:r>
            <a:r>
              <a:rPr lang="en-AU" sz="3800" spc="-10" dirty="0" err="1">
                <a:solidFill>
                  <a:srgbClr val="000000"/>
                </a:solidFill>
              </a:rPr>
              <a:t>ipidici</a:t>
            </a:r>
            <a:r>
              <a:rPr lang="en-AU" sz="3800" spc="-10" dirty="0">
                <a:solidFill>
                  <a:srgbClr val="000000"/>
                </a:solidFill>
              </a:rPr>
              <a:t> </a:t>
            </a:r>
            <a:r>
              <a:rPr lang="en-AU" sz="3800" spc="-10" dirty="0" err="1">
                <a:solidFill>
                  <a:srgbClr val="000000"/>
                </a:solidFill>
              </a:rPr>
              <a:t>llorum</a:t>
            </a:r>
            <a:r>
              <a:rPr lang="en-AU" sz="3800" spc="-10" dirty="0">
                <a:solidFill>
                  <a:srgbClr val="000000"/>
                </a:solidFill>
              </a:rPr>
              <a:t>, </a:t>
            </a:r>
            <a:r>
              <a:rPr lang="en-AU" sz="3800" spc="-10" dirty="0" err="1">
                <a:solidFill>
                  <a:srgbClr val="000000"/>
                </a:solidFill>
              </a:rPr>
              <a:t>coreriae</a:t>
            </a:r>
            <a:r>
              <a:rPr lang="en-AU" sz="3800" spc="-10" dirty="0">
                <a:solidFill>
                  <a:srgbClr val="000000"/>
                </a:solidFill>
              </a:rPr>
              <a:t> </a:t>
            </a:r>
            <a:r>
              <a:rPr lang="en-AU" sz="3800" spc="-10" dirty="0" err="1">
                <a:solidFill>
                  <a:srgbClr val="000000"/>
                </a:solidFill>
              </a:rPr>
              <a:t>quia</a:t>
            </a:r>
            <a:r>
              <a:rPr lang="en-AU" sz="3800" spc="-10" dirty="0">
                <a:solidFill>
                  <a:srgbClr val="000000"/>
                </a:solidFill>
              </a:rPr>
              <a:t>.”</a:t>
            </a:r>
            <a:endParaRPr sz="3800" dirty="0"/>
          </a:p>
        </p:txBody>
      </p:sp>
    </p:spTree>
    <p:extLst>
      <p:ext uri="{BB962C8B-B14F-4D97-AF65-F5344CB8AC3E}">
        <p14:creationId xmlns:p14="http://schemas.microsoft.com/office/powerpoint/2010/main" val="135615807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Quot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A097E-185C-39F4-467B-3196A19AD666}"/>
              </a:ext>
            </a:extLst>
          </p:cNvPr>
          <p:cNvSpPr txBox="1">
            <a:spLocks noGrp="1"/>
          </p:cNvSpPr>
          <p:nvPr>
            <p:ph type="title" hasCustomPrompt="1"/>
          </p:nvPr>
        </p:nvSpPr>
        <p:spPr>
          <a:xfrm>
            <a:off x="838200" y="819150"/>
            <a:ext cx="7391400" cy="3505200"/>
          </a:xfrm>
          <a:prstGeom prst="rect">
            <a:avLst/>
          </a:prstGeom>
        </p:spPr>
        <p:txBody>
          <a:bodyPr vert="horz" wrap="square" lIns="0" tIns="12700" rIns="0" bIns="0" rtlCol="0" anchor="ctr" anchorCtr="0">
            <a:noAutofit/>
          </a:bodyPr>
          <a:lstStyle>
            <a:lvl1pPr algn="ctr">
              <a:defRPr sz="3800" b="0" i="0">
                <a:solidFill>
                  <a:schemeClr val="accent1"/>
                </a:solidFill>
                <a:latin typeface="Times" pitchFamily="2" charset="0"/>
              </a:defRPr>
            </a:lvl1pPr>
          </a:lstStyle>
          <a:p>
            <a:pPr marL="12700" marR="0" lvl="0" indent="0" algn="ctr" defTabSz="914400" eaLnBrk="1" fontAlgn="auto" latinLnBrk="0" hangingPunct="1">
              <a:lnSpc>
                <a:spcPct val="100000"/>
              </a:lnSpc>
              <a:spcBef>
                <a:spcPts val="100"/>
              </a:spcBef>
              <a:spcAft>
                <a:spcPts val="0"/>
              </a:spcAft>
              <a:buClrTx/>
              <a:buSzTx/>
              <a:buFontTx/>
              <a:buNone/>
              <a:tabLst/>
              <a:defRPr/>
            </a:pPr>
            <a:r>
              <a:rPr sz="3800" dirty="0">
                <a:solidFill>
                  <a:srgbClr val="000000"/>
                </a:solidFill>
              </a:rPr>
              <a:t>“Insert quote </a:t>
            </a:r>
            <a:r>
              <a:rPr sz="3800" spc="-10" dirty="0">
                <a:solidFill>
                  <a:srgbClr val="000000"/>
                </a:solidFill>
              </a:rPr>
              <a:t>here</a:t>
            </a:r>
            <a:r>
              <a:rPr lang="en-AU" sz="3800" spc="-10" dirty="0">
                <a:solidFill>
                  <a:srgbClr val="000000"/>
                </a:solidFill>
              </a:rPr>
              <a:t>. </a:t>
            </a:r>
            <a:br>
              <a:rPr lang="en-AU" sz="3800" spc="-10" dirty="0">
                <a:solidFill>
                  <a:srgbClr val="000000"/>
                </a:solidFill>
              </a:rPr>
            </a:br>
            <a:r>
              <a:rPr lang="en-AU" sz="3800" spc="-10" dirty="0" err="1">
                <a:solidFill>
                  <a:srgbClr val="000000"/>
                </a:solidFill>
              </a:rPr>
              <a:t>Unti</a:t>
            </a:r>
            <a:r>
              <a:rPr lang="en-AU" sz="3800" spc="-10" dirty="0">
                <a:solidFill>
                  <a:srgbClr val="000000"/>
                </a:solidFill>
              </a:rPr>
              <a:t> </a:t>
            </a:r>
            <a:r>
              <a:rPr lang="en-AU" sz="3800" spc="-10" dirty="0" err="1">
                <a:solidFill>
                  <a:srgbClr val="000000"/>
                </a:solidFill>
              </a:rPr>
              <a:t>cuptasitae</a:t>
            </a:r>
            <a:r>
              <a:rPr lang="en-AU" sz="3800" spc="-10" dirty="0">
                <a:solidFill>
                  <a:srgbClr val="000000"/>
                </a:solidFill>
              </a:rPr>
              <a:t> </a:t>
            </a:r>
            <a:r>
              <a:rPr lang="en-AU" sz="3800" spc="-10" dirty="0" err="1">
                <a:solidFill>
                  <a:srgbClr val="000000"/>
                </a:solidFill>
              </a:rPr>
              <a:t>velluptatur</a:t>
            </a:r>
            <a:r>
              <a:rPr lang="en-AU" sz="3800" spc="-10" dirty="0">
                <a:solidFill>
                  <a:srgbClr val="000000"/>
                </a:solidFill>
              </a:rPr>
              <a:t> </a:t>
            </a:r>
            <a:r>
              <a:rPr lang="en-AU" sz="3800" spc="-10" dirty="0" err="1">
                <a:solidFill>
                  <a:srgbClr val="000000"/>
                </a:solidFill>
              </a:rPr>
              <a:t>suntem</a:t>
            </a:r>
            <a:r>
              <a:rPr lang="en-AU" sz="3800" spc="-10" dirty="0">
                <a:solidFill>
                  <a:srgbClr val="000000"/>
                </a:solidFill>
              </a:rPr>
              <a:t> as </a:t>
            </a:r>
            <a:r>
              <a:rPr lang="en-AU" sz="3800" spc="-10" dirty="0" err="1">
                <a:solidFill>
                  <a:srgbClr val="000000"/>
                </a:solidFill>
              </a:rPr>
              <a:t>derempo</a:t>
            </a:r>
            <a:r>
              <a:rPr lang="en-AU" sz="3800" spc="-10" dirty="0">
                <a:solidFill>
                  <a:srgbClr val="000000"/>
                </a:solidFill>
              </a:rPr>
              <a:t> </a:t>
            </a:r>
            <a:r>
              <a:rPr lang="en-AU" sz="3800" spc="-10" dirty="0" err="1">
                <a:solidFill>
                  <a:srgbClr val="000000"/>
                </a:solidFill>
              </a:rPr>
              <a:t>rposten</a:t>
            </a:r>
            <a:r>
              <a:rPr lang="en-AU" sz="3800" spc="-10" dirty="0">
                <a:solidFill>
                  <a:srgbClr val="000000"/>
                </a:solidFill>
              </a:rPr>
              <a:t> </a:t>
            </a:r>
            <a:r>
              <a:rPr lang="en-AU" sz="3800" spc="-10" dirty="0" err="1">
                <a:solidFill>
                  <a:srgbClr val="000000"/>
                </a:solidFill>
              </a:rPr>
              <a:t>dignisqui</a:t>
            </a:r>
            <a:r>
              <a:rPr lang="en-AU" sz="3800" spc="-10" dirty="0">
                <a:solidFill>
                  <a:srgbClr val="000000"/>
                </a:solidFill>
              </a:rPr>
              <a:t> </a:t>
            </a:r>
            <a:r>
              <a:rPr lang="en-AU" sz="3800" spc="-10" dirty="0" err="1">
                <a:solidFill>
                  <a:srgbClr val="000000"/>
                </a:solidFill>
              </a:rPr>
              <a:t>omnissum</a:t>
            </a:r>
            <a:r>
              <a:rPr lang="en-AU" sz="3800" spc="-10" dirty="0">
                <a:solidFill>
                  <a:srgbClr val="000000"/>
                </a:solidFill>
              </a:rPr>
              <a:t> </a:t>
            </a:r>
            <a:r>
              <a:rPr lang="en-AU" sz="3800" spc="-10" dirty="0" err="1">
                <a:solidFill>
                  <a:srgbClr val="000000"/>
                </a:solidFill>
              </a:rPr>
              <a:t>eiur</a:t>
            </a:r>
            <a:r>
              <a:rPr lang="en-AU" sz="3800" spc="-10" dirty="0">
                <a:solidFill>
                  <a:srgbClr val="000000"/>
                </a:solidFill>
              </a:rPr>
              <a:t>, </a:t>
            </a:r>
            <a:r>
              <a:rPr lang="en-AU" sz="3800" spc="-10" dirty="0" err="1">
                <a:solidFill>
                  <a:srgbClr val="000000"/>
                </a:solidFill>
              </a:rPr>
              <a:t>earchit</a:t>
            </a:r>
            <a:r>
              <a:rPr lang="en-AU" sz="3800" spc="-10" dirty="0">
                <a:solidFill>
                  <a:srgbClr val="000000"/>
                </a:solidFill>
              </a:rPr>
              <a:t> ab </a:t>
            </a:r>
            <a:r>
              <a:rPr lang="en-AU" sz="3800" spc="-10" dirty="0" err="1">
                <a:solidFill>
                  <a:srgbClr val="000000"/>
                </a:solidFill>
              </a:rPr>
              <a:t>ipidici</a:t>
            </a:r>
            <a:r>
              <a:rPr lang="en-AU" sz="3800" spc="-10" dirty="0">
                <a:solidFill>
                  <a:srgbClr val="000000"/>
                </a:solidFill>
              </a:rPr>
              <a:t> </a:t>
            </a:r>
            <a:r>
              <a:rPr lang="en-AU" sz="3800" spc="-10" dirty="0" err="1">
                <a:solidFill>
                  <a:srgbClr val="000000"/>
                </a:solidFill>
              </a:rPr>
              <a:t>llorum</a:t>
            </a:r>
            <a:r>
              <a:rPr lang="en-AU" sz="3800" spc="-10" dirty="0">
                <a:solidFill>
                  <a:srgbClr val="000000"/>
                </a:solidFill>
              </a:rPr>
              <a:t>, </a:t>
            </a:r>
            <a:r>
              <a:rPr lang="en-AU" sz="3800" spc="-10" dirty="0" err="1">
                <a:solidFill>
                  <a:srgbClr val="000000"/>
                </a:solidFill>
              </a:rPr>
              <a:t>coreriae</a:t>
            </a:r>
            <a:r>
              <a:rPr lang="en-AU" sz="3800" spc="-10" dirty="0">
                <a:solidFill>
                  <a:srgbClr val="000000"/>
                </a:solidFill>
              </a:rPr>
              <a:t> </a:t>
            </a:r>
            <a:r>
              <a:rPr lang="en-AU" sz="3800" spc="-10" dirty="0" err="1">
                <a:solidFill>
                  <a:srgbClr val="000000"/>
                </a:solidFill>
              </a:rPr>
              <a:t>quia</a:t>
            </a:r>
            <a:r>
              <a:rPr lang="en-AU" sz="3800" spc="-10" dirty="0">
                <a:solidFill>
                  <a:srgbClr val="000000"/>
                </a:solidFill>
              </a:rPr>
              <a:t>.”</a:t>
            </a:r>
            <a:endParaRPr sz="3800" dirty="0"/>
          </a:p>
        </p:txBody>
      </p:sp>
    </p:spTree>
    <p:extLst>
      <p:ext uri="{BB962C8B-B14F-4D97-AF65-F5344CB8AC3E}">
        <p14:creationId xmlns:p14="http://schemas.microsoft.com/office/powerpoint/2010/main" val="349125754"/>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Image 1">
    <p:spTree>
      <p:nvGrpSpPr>
        <p:cNvPr id="1" name=""/>
        <p:cNvGrpSpPr/>
        <p:nvPr/>
      </p:nvGrpSpPr>
      <p:grpSpPr>
        <a:xfrm>
          <a:off x="0" y="0"/>
          <a:ext cx="0" cy="0"/>
          <a:chOff x="0" y="0"/>
          <a:chExt cx="0" cy="0"/>
        </a:xfrm>
      </p:grpSpPr>
      <p:pic>
        <p:nvPicPr>
          <p:cNvPr id="8" name="object 1">
            <a:extLst>
              <a:ext uri="{FF2B5EF4-FFF2-40B4-BE49-F238E27FC236}">
                <a16:creationId xmlns:a16="http://schemas.microsoft.com/office/drawing/2014/main" id="{69D3DD68-72FE-5430-2CCD-62A73AAF985C}"/>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24955154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Ima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44173-B046-E632-8483-B2707C81E7DF}"/>
              </a:ext>
            </a:extLst>
          </p:cNvPr>
          <p:cNvSpPr>
            <a:spLocks noGrp="1"/>
          </p:cNvSpPr>
          <p:nvPr>
            <p:ph type="body" sz="quarter" idx="10"/>
          </p:nvPr>
        </p:nvSpPr>
        <p:spPr>
          <a:xfrm>
            <a:off x="495300" y="3333750"/>
            <a:ext cx="5829300" cy="1004887"/>
          </a:xfrm>
          <a:prstGeom prst="rect">
            <a:avLst/>
          </a:prstGeom>
        </p:spPr>
        <p:txBody>
          <a:bodyPr/>
          <a:lstStyle>
            <a:lvl1pPr marL="0" indent="0">
              <a:buFontTx/>
              <a:buNone/>
              <a:defRPr sz="1800">
                <a:solidFill>
                  <a:schemeClr val="bg1"/>
                </a:solidFill>
                <a:latin typeface="Times" pitchFamily="2" charset="0"/>
              </a:defRPr>
            </a:lvl1pPr>
            <a:lvl2pPr>
              <a:buFontTx/>
              <a:buNone/>
              <a:defRPr>
                <a:solidFill>
                  <a:schemeClr val="bg1"/>
                </a:solidFill>
              </a:defRPr>
            </a:lvl2pPr>
            <a:lvl3pPr>
              <a:buFontTx/>
              <a:buNone/>
              <a:defRPr>
                <a:solidFill>
                  <a:schemeClr val="bg1"/>
                </a:solidFill>
              </a:defRPr>
            </a:lvl3pPr>
            <a:lvl4pPr>
              <a:buFontTx/>
              <a:buNone/>
              <a:defRPr>
                <a:solidFill>
                  <a:schemeClr val="bg1"/>
                </a:solidFill>
              </a:defRPr>
            </a:lvl4pPr>
            <a:lvl5pPr>
              <a:buFontTx/>
              <a:buNone/>
              <a:defRPr>
                <a:solidFill>
                  <a:schemeClr val="bg1"/>
                </a:solidFill>
              </a:defRPr>
            </a:lvl5pPr>
          </a:lstStyle>
          <a:p>
            <a:pPr lvl="0"/>
            <a:r>
              <a:rPr lang="en-GB" dirty="0"/>
              <a:t>Click to edit Master text styles</a:t>
            </a:r>
            <a:endParaRPr lang="en-US" dirty="0"/>
          </a:p>
        </p:txBody>
      </p:sp>
      <p:pic>
        <p:nvPicPr>
          <p:cNvPr id="7" name="object 4">
            <a:extLst>
              <a:ext uri="{FF2B5EF4-FFF2-40B4-BE49-F238E27FC236}">
                <a16:creationId xmlns:a16="http://schemas.microsoft.com/office/drawing/2014/main" id="{0DE0EA6B-E5AC-3B11-BD85-9AE2F2B2BA1F}"/>
              </a:ext>
              <a:ext uri="{C183D7F6-B498-43B3-948B-1728B52AA6E4}">
                <adec:decorative xmlns:adec="http://schemas.microsoft.com/office/drawing/2017/decorative" val="1"/>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2" y="1"/>
            <a:ext cx="9143998" cy="5143499"/>
          </a:xfrm>
          <a:prstGeom prst="rect">
            <a:avLst/>
          </a:prstGeom>
        </p:spPr>
      </p:pic>
    </p:spTree>
    <p:extLst>
      <p:ext uri="{BB962C8B-B14F-4D97-AF65-F5344CB8AC3E}">
        <p14:creationId xmlns:p14="http://schemas.microsoft.com/office/powerpoint/2010/main" val="349404081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Image 2">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59FF160-6414-B7D0-2DD1-0585D58A2220}"/>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341"/>
            <a:ext cx="9141620" cy="5144841"/>
          </a:xfrm>
          <a:prstGeom prst="rect">
            <a:avLst/>
          </a:prstGeom>
        </p:spPr>
      </p:pic>
      <p:sp>
        <p:nvSpPr>
          <p:cNvPr id="6" name="Text Placeholder 1">
            <a:extLst>
              <a:ext uri="{FF2B5EF4-FFF2-40B4-BE49-F238E27FC236}">
                <a16:creationId xmlns:a16="http://schemas.microsoft.com/office/drawing/2014/main" id="{9E3B0390-CE09-F982-4224-39703DE91AD7}"/>
              </a:ext>
              <a:ext uri="{C183D7F6-B498-43B3-948B-1728B52AA6E4}">
                <adec:decorative xmlns:adec="http://schemas.microsoft.com/office/drawing/2017/decorative" val="0"/>
              </a:ext>
            </a:extLst>
          </p:cNvPr>
          <p:cNvSpPr>
            <a:spLocks noGrp="1"/>
          </p:cNvSpPr>
          <p:nvPr>
            <p:ph type="body" sz="quarter" idx="10"/>
          </p:nvPr>
        </p:nvSpPr>
        <p:spPr>
          <a:xfrm>
            <a:off x="495300" y="3333750"/>
            <a:ext cx="5829300" cy="1004887"/>
          </a:xfrm>
          <a:prstGeom prst="rect">
            <a:avLst/>
          </a:prstGeom>
        </p:spPr>
        <p:txBody>
          <a:bodyPr/>
          <a:lstStyle>
            <a:lvl1pPr marL="0" indent="0">
              <a:buFontTx/>
              <a:buNone/>
              <a:defRPr sz="1800">
                <a:solidFill>
                  <a:schemeClr val="bg1"/>
                </a:solidFill>
                <a:latin typeface="Times" pitchFamily="2" charset="0"/>
              </a:defRPr>
            </a:lvl1pPr>
            <a:lvl2pPr>
              <a:buFontTx/>
              <a:buNone/>
              <a:defRPr>
                <a:solidFill>
                  <a:schemeClr val="bg1"/>
                </a:solidFill>
              </a:defRPr>
            </a:lvl2pPr>
            <a:lvl3pPr>
              <a:buFontTx/>
              <a:buNone/>
              <a:defRPr>
                <a:solidFill>
                  <a:schemeClr val="bg1"/>
                </a:solidFill>
              </a:defRPr>
            </a:lvl3pPr>
            <a:lvl4pPr>
              <a:buFontTx/>
              <a:buNone/>
              <a:defRPr>
                <a:solidFill>
                  <a:schemeClr val="bg1"/>
                </a:solidFill>
              </a:defRPr>
            </a:lvl4pPr>
            <a:lvl5pPr>
              <a:buFontTx/>
              <a:buNone/>
              <a:defRPr>
                <a:solidFill>
                  <a:schemeClr val="bg1"/>
                </a:solidFill>
              </a:defRPr>
            </a:lvl5pPr>
          </a:lstStyle>
          <a:p>
            <a:pPr lvl="0"/>
            <a:r>
              <a:rPr lang="en-GB" dirty="0"/>
              <a:t>Click to edit Master text styles</a:t>
            </a:r>
            <a:endParaRPr lang="en-US" dirty="0"/>
          </a:p>
        </p:txBody>
      </p:sp>
    </p:spTree>
    <p:extLst>
      <p:ext uri="{BB962C8B-B14F-4D97-AF65-F5344CB8AC3E}">
        <p14:creationId xmlns:p14="http://schemas.microsoft.com/office/powerpoint/2010/main" val="1464161010"/>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Image 3">
    <p:spTree>
      <p:nvGrpSpPr>
        <p:cNvPr id="1" name=""/>
        <p:cNvGrpSpPr/>
        <p:nvPr/>
      </p:nvGrpSpPr>
      <p:grpSpPr>
        <a:xfrm>
          <a:off x="0" y="0"/>
          <a:ext cx="0" cy="0"/>
          <a:chOff x="0" y="0"/>
          <a:chExt cx="0" cy="0"/>
        </a:xfrm>
      </p:grpSpPr>
      <p:pic>
        <p:nvPicPr>
          <p:cNvPr id="5" name="object 1">
            <a:extLst>
              <a:ext uri="{FF2B5EF4-FFF2-40B4-BE49-F238E27FC236}">
                <a16:creationId xmlns:a16="http://schemas.microsoft.com/office/drawing/2014/main" id="{3DE60E2F-8D86-E014-B1B6-8CC60B835BB9}"/>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3999" cy="5143500"/>
          </a:xfrm>
          <a:prstGeom prst="rect">
            <a:avLst/>
          </a:prstGeom>
        </p:spPr>
      </p:pic>
    </p:spTree>
    <p:extLst>
      <p:ext uri="{BB962C8B-B14F-4D97-AF65-F5344CB8AC3E}">
        <p14:creationId xmlns:p14="http://schemas.microsoft.com/office/powerpoint/2010/main" val="3826518999"/>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Image 4">
    <p:spTree>
      <p:nvGrpSpPr>
        <p:cNvPr id="1" name=""/>
        <p:cNvGrpSpPr/>
        <p:nvPr/>
      </p:nvGrpSpPr>
      <p:grpSpPr>
        <a:xfrm>
          <a:off x="0" y="0"/>
          <a:ext cx="0" cy="0"/>
          <a:chOff x="0" y="0"/>
          <a:chExt cx="0" cy="0"/>
        </a:xfrm>
      </p:grpSpPr>
      <p:pic>
        <p:nvPicPr>
          <p:cNvPr id="6" name="object 2">
            <a:extLst>
              <a:ext uri="{FF2B5EF4-FFF2-40B4-BE49-F238E27FC236}">
                <a16:creationId xmlns:a16="http://schemas.microsoft.com/office/drawing/2014/main" id="{A3A6835A-E678-9758-9D77-104E4690DC81}"/>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2349" cy="5143500"/>
          </a:xfrm>
          <a:prstGeom prst="rect">
            <a:avLst/>
          </a:prstGeom>
        </p:spPr>
      </p:pic>
      <p:sp>
        <p:nvSpPr>
          <p:cNvPr id="2" name="Title 1">
            <a:extLst>
              <a:ext uri="{FF2B5EF4-FFF2-40B4-BE49-F238E27FC236}">
                <a16:creationId xmlns:a16="http://schemas.microsoft.com/office/drawing/2014/main" id="{5667EFA4-5A0B-BEF2-9D70-1A347D686B7A}"/>
              </a:ext>
            </a:extLst>
          </p:cNvPr>
          <p:cNvSpPr>
            <a:spLocks noGrp="1"/>
          </p:cNvSpPr>
          <p:nvPr>
            <p:ph type="body" sz="quarter" idx="10"/>
          </p:nvPr>
        </p:nvSpPr>
        <p:spPr>
          <a:xfrm>
            <a:off x="495300" y="3333750"/>
            <a:ext cx="5829300" cy="1004887"/>
          </a:xfrm>
          <a:prstGeom prst="rect">
            <a:avLst/>
          </a:prstGeom>
        </p:spPr>
        <p:txBody>
          <a:bodyPr/>
          <a:lstStyle>
            <a:lvl1pPr marL="0" indent="0">
              <a:buFontTx/>
              <a:buNone/>
              <a:defRPr sz="1800">
                <a:solidFill>
                  <a:schemeClr val="bg1"/>
                </a:solidFill>
                <a:latin typeface="Times" pitchFamily="2" charset="0"/>
              </a:defRPr>
            </a:lvl1pPr>
            <a:lvl2pPr>
              <a:buFontTx/>
              <a:buNone/>
              <a:defRPr>
                <a:solidFill>
                  <a:schemeClr val="bg1"/>
                </a:solidFill>
              </a:defRPr>
            </a:lvl2pPr>
            <a:lvl3pPr>
              <a:buFontTx/>
              <a:buNone/>
              <a:defRPr>
                <a:solidFill>
                  <a:schemeClr val="bg1"/>
                </a:solidFill>
              </a:defRPr>
            </a:lvl3pPr>
            <a:lvl4pPr>
              <a:buFontTx/>
              <a:buNone/>
              <a:defRPr>
                <a:solidFill>
                  <a:schemeClr val="bg1"/>
                </a:solidFill>
              </a:defRPr>
            </a:lvl4pPr>
            <a:lvl5pPr>
              <a:buFontTx/>
              <a:buNone/>
              <a:defRPr>
                <a:solidFill>
                  <a:schemeClr val="bg1"/>
                </a:solidFill>
              </a:defRPr>
            </a:lvl5pPr>
          </a:lstStyle>
          <a:p>
            <a:pPr lvl="0"/>
            <a:r>
              <a:rPr lang="en-GB" dirty="0"/>
              <a:t>Click to edit Master text styles</a:t>
            </a:r>
            <a:endParaRPr lang="en-US" dirty="0"/>
          </a:p>
        </p:txBody>
      </p:sp>
    </p:spTree>
    <p:extLst>
      <p:ext uri="{BB962C8B-B14F-4D97-AF65-F5344CB8AC3E}">
        <p14:creationId xmlns:p14="http://schemas.microsoft.com/office/powerpoint/2010/main" val="1507638060"/>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Image 5">
    <p:spTree>
      <p:nvGrpSpPr>
        <p:cNvPr id="1" name=""/>
        <p:cNvGrpSpPr/>
        <p:nvPr/>
      </p:nvGrpSpPr>
      <p:grpSpPr>
        <a:xfrm>
          <a:off x="0" y="0"/>
          <a:ext cx="0" cy="0"/>
          <a:chOff x="0" y="0"/>
          <a:chExt cx="0" cy="0"/>
        </a:xfrm>
      </p:grpSpPr>
      <p:pic>
        <p:nvPicPr>
          <p:cNvPr id="3" name="object 2">
            <a:extLst>
              <a:ext uri="{FF2B5EF4-FFF2-40B4-BE49-F238E27FC236}">
                <a16:creationId xmlns:a16="http://schemas.microsoft.com/office/drawing/2014/main" id="{D3558D7F-D425-CB58-246D-476403851039}"/>
              </a:ext>
              <a:ext uri="{C183D7F6-B498-43B3-948B-1728B52AA6E4}">
                <adec:decorative xmlns:adec="http://schemas.microsoft.com/office/drawing/2017/decorative" val="1"/>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9144000" cy="5143500"/>
          </a:xfrm>
          <a:prstGeom prst="rect">
            <a:avLst/>
          </a:prstGeom>
        </p:spPr>
      </p:pic>
      <p:sp>
        <p:nvSpPr>
          <p:cNvPr id="6" name="Title 1">
            <a:extLst>
              <a:ext uri="{FF2B5EF4-FFF2-40B4-BE49-F238E27FC236}">
                <a16:creationId xmlns:a16="http://schemas.microsoft.com/office/drawing/2014/main" id="{1DBF24C0-EEA2-4E54-D028-0224BD962CC0}"/>
              </a:ext>
              <a:ext uri="{C183D7F6-B498-43B3-948B-1728B52AA6E4}">
                <adec:decorative xmlns:adec="http://schemas.microsoft.com/office/drawing/2017/decorative" val="0"/>
              </a:ext>
            </a:extLst>
          </p:cNvPr>
          <p:cNvSpPr>
            <a:spLocks noGrp="1"/>
          </p:cNvSpPr>
          <p:nvPr>
            <p:ph type="body" sz="quarter" idx="10"/>
          </p:nvPr>
        </p:nvSpPr>
        <p:spPr>
          <a:xfrm>
            <a:off x="495300" y="3333750"/>
            <a:ext cx="5829300" cy="1004887"/>
          </a:xfrm>
          <a:prstGeom prst="rect">
            <a:avLst/>
          </a:prstGeom>
        </p:spPr>
        <p:txBody>
          <a:bodyPr/>
          <a:lstStyle>
            <a:lvl1pPr marL="0" indent="0">
              <a:buFontTx/>
              <a:buNone/>
              <a:defRPr sz="1800">
                <a:solidFill>
                  <a:schemeClr val="bg1"/>
                </a:solidFill>
                <a:latin typeface="Times" pitchFamily="2" charset="0"/>
              </a:defRPr>
            </a:lvl1pPr>
            <a:lvl2pPr>
              <a:buFontTx/>
              <a:buNone/>
              <a:defRPr>
                <a:solidFill>
                  <a:schemeClr val="bg1"/>
                </a:solidFill>
              </a:defRPr>
            </a:lvl2pPr>
            <a:lvl3pPr>
              <a:buFontTx/>
              <a:buNone/>
              <a:defRPr>
                <a:solidFill>
                  <a:schemeClr val="bg1"/>
                </a:solidFill>
              </a:defRPr>
            </a:lvl3pPr>
            <a:lvl4pPr>
              <a:buFontTx/>
              <a:buNone/>
              <a:defRPr>
                <a:solidFill>
                  <a:schemeClr val="bg1"/>
                </a:solidFill>
              </a:defRPr>
            </a:lvl4pPr>
            <a:lvl5pPr>
              <a:buFontTx/>
              <a:buNone/>
              <a:defRPr>
                <a:solidFill>
                  <a:schemeClr val="bg1"/>
                </a:solidFill>
              </a:defRPr>
            </a:lvl5pPr>
          </a:lstStyle>
          <a:p>
            <a:pPr lvl="0"/>
            <a:r>
              <a:rPr lang="en-GB" dirty="0"/>
              <a:t>Click to edit Master text styles</a:t>
            </a:r>
            <a:endParaRPr lang="en-US" dirty="0"/>
          </a:p>
        </p:txBody>
      </p:sp>
    </p:spTree>
    <p:extLst>
      <p:ext uri="{BB962C8B-B14F-4D97-AF65-F5344CB8AC3E}">
        <p14:creationId xmlns:p14="http://schemas.microsoft.com/office/powerpoint/2010/main" val="4290844201"/>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Image 6">
    <p:spTree>
      <p:nvGrpSpPr>
        <p:cNvPr id="1" name=""/>
        <p:cNvGrpSpPr/>
        <p:nvPr/>
      </p:nvGrpSpPr>
      <p:grpSpPr>
        <a:xfrm>
          <a:off x="0" y="0"/>
          <a:ext cx="0" cy="0"/>
          <a:chOff x="0" y="0"/>
          <a:chExt cx="0" cy="0"/>
        </a:xfrm>
      </p:grpSpPr>
      <p:pic>
        <p:nvPicPr>
          <p:cNvPr id="2" name="object 1">
            <a:extLst>
              <a:ext uri="{FF2B5EF4-FFF2-40B4-BE49-F238E27FC236}">
                <a16:creationId xmlns:a16="http://schemas.microsoft.com/office/drawing/2014/main" id="{28B85562-1D3A-B537-DAF4-3A657A3D4AE6}"/>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31633167"/>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Image and text 1">
    <p:spTree>
      <p:nvGrpSpPr>
        <p:cNvPr id="1" name=""/>
        <p:cNvGrpSpPr/>
        <p:nvPr/>
      </p:nvGrpSpPr>
      <p:grpSpPr>
        <a:xfrm>
          <a:off x="0" y="0"/>
          <a:ext cx="0" cy="0"/>
          <a:chOff x="0" y="0"/>
          <a:chExt cx="0" cy="0"/>
        </a:xfrm>
      </p:grpSpPr>
      <p:sp>
        <p:nvSpPr>
          <p:cNvPr id="11" name="Picture Placeholder 1">
            <a:extLst>
              <a:ext uri="{FF2B5EF4-FFF2-40B4-BE49-F238E27FC236}">
                <a16:creationId xmlns:a16="http://schemas.microsoft.com/office/drawing/2014/main" id="{A0A86295-3799-4055-1C7A-59CAA363CB15}"/>
              </a:ext>
            </a:extLst>
          </p:cNvPr>
          <p:cNvSpPr>
            <a:spLocks noGrp="1"/>
          </p:cNvSpPr>
          <p:nvPr>
            <p:ph type="pic" sz="quarter" idx="10" hasCustomPrompt="1"/>
          </p:nvPr>
        </p:nvSpPr>
        <p:spPr>
          <a:xfrm>
            <a:off x="0" y="0"/>
            <a:ext cx="9144000" cy="2640647"/>
          </a:xfrm>
          <a:prstGeom prst="rect">
            <a:avLst/>
          </a:prstGeom>
          <a:solidFill>
            <a:schemeClr val="bg1">
              <a:lumMod val="95000"/>
            </a:schemeClr>
          </a:solidFill>
        </p:spPr>
        <p:txBody>
          <a:bodyPr anchor="ctr" anchorCtr="0"/>
          <a:lstStyle>
            <a:lvl1pPr marL="0" indent="0" algn="ctr">
              <a:buNone/>
              <a:defRPr sz="1100"/>
            </a:lvl1pPr>
          </a:lstStyle>
          <a:p>
            <a:r>
              <a:rPr lang="en-US" dirty="0"/>
              <a:t>Click to add image</a:t>
            </a:r>
          </a:p>
        </p:txBody>
      </p:sp>
      <p:sp>
        <p:nvSpPr>
          <p:cNvPr id="4" name="object 2">
            <a:extLst>
              <a:ext uri="{FF2B5EF4-FFF2-40B4-BE49-F238E27FC236}">
                <a16:creationId xmlns:a16="http://schemas.microsoft.com/office/drawing/2014/main" id="{BCED1024-5DA2-8840-7AC2-C7FC158C755F}"/>
              </a:ext>
              <a:ext uri="{C183D7F6-B498-43B3-948B-1728B52AA6E4}">
                <adec:decorative xmlns:adec="http://schemas.microsoft.com/office/drawing/2017/decorative" val="1"/>
              </a:ext>
            </a:extLst>
          </p:cNvPr>
          <p:cNvSpPr/>
          <p:nvPr userDrawn="1"/>
        </p:nvSpPr>
        <p:spPr>
          <a:xfrm>
            <a:off x="0" y="2640647"/>
            <a:ext cx="9144000" cy="459740"/>
          </a:xfrm>
          <a:custGeom>
            <a:avLst/>
            <a:gdLst/>
            <a:ahLst/>
            <a:cxnLst/>
            <a:rect l="l" t="t" r="r" b="b"/>
            <a:pathLst>
              <a:path w="9144000" h="459739">
                <a:moveTo>
                  <a:pt x="9144000" y="0"/>
                </a:moveTo>
                <a:lnTo>
                  <a:pt x="0" y="0"/>
                </a:lnTo>
                <a:lnTo>
                  <a:pt x="0" y="459739"/>
                </a:lnTo>
                <a:lnTo>
                  <a:pt x="9144000" y="459739"/>
                </a:lnTo>
                <a:lnTo>
                  <a:pt x="9144000" y="0"/>
                </a:lnTo>
                <a:close/>
              </a:path>
            </a:pathLst>
          </a:custGeom>
          <a:solidFill>
            <a:srgbClr val="E64626"/>
          </a:solidFill>
          <a:ln>
            <a:solidFill>
              <a:schemeClr val="accent1"/>
            </a:solidFill>
          </a:ln>
        </p:spPr>
        <p:txBody>
          <a:bodyPr wrap="square" lIns="0" tIns="0" rIns="0" bIns="0" rtlCol="0"/>
          <a:lstStyle/>
          <a:p>
            <a:endParaRPr/>
          </a:p>
        </p:txBody>
      </p:sp>
      <p:sp>
        <p:nvSpPr>
          <p:cNvPr id="3" name="object 3">
            <a:extLst>
              <a:ext uri="{FF2B5EF4-FFF2-40B4-BE49-F238E27FC236}">
                <a16:creationId xmlns:a16="http://schemas.microsoft.com/office/drawing/2014/main" id="{E3399B2A-36AB-AE15-E217-C1D472E7E1EC}"/>
              </a:ext>
              <a:ext uri="{C183D7F6-B498-43B3-948B-1728B52AA6E4}">
                <adec:decorative xmlns:adec="http://schemas.microsoft.com/office/drawing/2017/decorative" val="1"/>
              </a:ext>
            </a:extLst>
          </p:cNvPr>
          <p:cNvSpPr/>
          <p:nvPr userDrawn="1"/>
        </p:nvSpPr>
        <p:spPr>
          <a:xfrm>
            <a:off x="0" y="3100387"/>
            <a:ext cx="9144000" cy="2043430"/>
          </a:xfrm>
          <a:custGeom>
            <a:avLst/>
            <a:gdLst/>
            <a:ahLst/>
            <a:cxnLst/>
            <a:rect l="l" t="t" r="r" b="b"/>
            <a:pathLst>
              <a:path w="9144000" h="2043429">
                <a:moveTo>
                  <a:pt x="9144000" y="0"/>
                </a:moveTo>
                <a:lnTo>
                  <a:pt x="0" y="0"/>
                </a:lnTo>
                <a:lnTo>
                  <a:pt x="0" y="2043112"/>
                </a:lnTo>
                <a:lnTo>
                  <a:pt x="9144000" y="2043112"/>
                </a:lnTo>
                <a:lnTo>
                  <a:pt x="9144000" y="0"/>
                </a:lnTo>
                <a:close/>
              </a:path>
            </a:pathLst>
          </a:custGeom>
          <a:solidFill>
            <a:schemeClr val="tx2"/>
          </a:solidFill>
        </p:spPr>
        <p:txBody>
          <a:bodyPr wrap="square" lIns="0" tIns="0" rIns="0" bIns="0" rtlCol="0"/>
          <a:lstStyle/>
          <a:p>
            <a:endParaRPr/>
          </a:p>
        </p:txBody>
      </p:sp>
      <p:sp>
        <p:nvSpPr>
          <p:cNvPr id="6" name="object 4">
            <a:extLst>
              <a:ext uri="{FF2B5EF4-FFF2-40B4-BE49-F238E27FC236}">
                <a16:creationId xmlns:a16="http://schemas.microsoft.com/office/drawing/2014/main" id="{31B0B21C-FA2D-826B-7943-A68F827AB4FB}"/>
              </a:ext>
              <a:ext uri="{C183D7F6-B498-43B3-948B-1728B52AA6E4}">
                <adec:decorative xmlns:adec="http://schemas.microsoft.com/office/drawing/2017/decorative" val="1"/>
              </a:ext>
            </a:extLst>
          </p:cNvPr>
          <p:cNvSpPr/>
          <p:nvPr userDrawn="1"/>
        </p:nvSpPr>
        <p:spPr>
          <a:xfrm>
            <a:off x="3272443" y="3403748"/>
            <a:ext cx="0" cy="1219200"/>
          </a:xfrm>
          <a:custGeom>
            <a:avLst/>
            <a:gdLst/>
            <a:ahLst/>
            <a:cxnLst/>
            <a:rect l="l" t="t" r="r" b="b"/>
            <a:pathLst>
              <a:path h="1219200">
                <a:moveTo>
                  <a:pt x="0" y="0"/>
                </a:moveTo>
                <a:lnTo>
                  <a:pt x="0" y="1219199"/>
                </a:lnTo>
              </a:path>
            </a:pathLst>
          </a:custGeom>
          <a:ln w="25400">
            <a:solidFill>
              <a:schemeClr val="accent1"/>
            </a:solidFill>
          </a:ln>
        </p:spPr>
        <p:txBody>
          <a:bodyPr wrap="square" lIns="0" tIns="0" rIns="0" bIns="0" rtlCol="0"/>
          <a:lstStyle/>
          <a:p>
            <a:endParaRPr/>
          </a:p>
        </p:txBody>
      </p:sp>
      <p:sp>
        <p:nvSpPr>
          <p:cNvPr id="7" name="object 5">
            <a:extLst>
              <a:ext uri="{FF2B5EF4-FFF2-40B4-BE49-F238E27FC236}">
                <a16:creationId xmlns:a16="http://schemas.microsoft.com/office/drawing/2014/main" id="{8E3BADCE-997C-7AED-BF38-6CE000F80779}"/>
              </a:ext>
              <a:ext uri="{C183D7F6-B498-43B3-948B-1728B52AA6E4}">
                <adec:decorative xmlns:adec="http://schemas.microsoft.com/office/drawing/2017/decorative" val="1"/>
              </a:ext>
            </a:extLst>
          </p:cNvPr>
          <p:cNvSpPr/>
          <p:nvPr userDrawn="1"/>
        </p:nvSpPr>
        <p:spPr>
          <a:xfrm>
            <a:off x="5918200" y="3403748"/>
            <a:ext cx="0" cy="1219200"/>
          </a:xfrm>
          <a:custGeom>
            <a:avLst/>
            <a:gdLst/>
            <a:ahLst/>
            <a:cxnLst/>
            <a:rect l="l" t="t" r="r" b="b"/>
            <a:pathLst>
              <a:path h="1219200">
                <a:moveTo>
                  <a:pt x="0" y="0"/>
                </a:moveTo>
                <a:lnTo>
                  <a:pt x="0" y="1219199"/>
                </a:lnTo>
              </a:path>
            </a:pathLst>
          </a:custGeom>
          <a:ln w="25400">
            <a:solidFill>
              <a:schemeClr val="accent1"/>
            </a:solidFill>
          </a:ln>
        </p:spPr>
        <p:txBody>
          <a:bodyPr wrap="square" lIns="0" tIns="0" rIns="0" bIns="0" rtlCol="0"/>
          <a:lstStyle/>
          <a:p>
            <a:endParaRPr/>
          </a:p>
        </p:txBody>
      </p:sp>
      <p:sp>
        <p:nvSpPr>
          <p:cNvPr id="12" name="Holder 1">
            <a:extLst>
              <a:ext uri="{FF2B5EF4-FFF2-40B4-BE49-F238E27FC236}">
                <a16:creationId xmlns:a16="http://schemas.microsoft.com/office/drawing/2014/main" id="{A750FE79-0F06-BEC8-114A-CEEB0654F56F}"/>
              </a:ext>
            </a:extLst>
          </p:cNvPr>
          <p:cNvSpPr>
            <a:spLocks noGrp="1"/>
          </p:cNvSpPr>
          <p:nvPr>
            <p:ph type="body" idx="1" hasCustomPrompt="1"/>
          </p:nvPr>
        </p:nvSpPr>
        <p:spPr>
          <a:xfrm>
            <a:off x="898676" y="3357000"/>
            <a:ext cx="1945974" cy="1530203"/>
          </a:xfrm>
          <a:prstGeom prst="rect">
            <a:avLst/>
          </a:prstGeom>
        </p:spPr>
        <p:txBody>
          <a:bodyPr lIns="0" tIns="0" rIns="0" bIns="0" numCol="1" spcCol="252000"/>
          <a:lstStyle>
            <a:lvl1pPr marL="0" indent="0">
              <a:buFontTx/>
              <a:buNone/>
              <a:defRPr sz="1000" b="0" i="0">
                <a:solidFill>
                  <a:schemeClr val="bg1"/>
                </a:solidFill>
                <a:latin typeface="Arial"/>
                <a:cs typeface="Arial"/>
              </a:defRPr>
            </a:lvl1pPr>
          </a:lstStyle>
          <a:p>
            <a:r>
              <a:rPr lang="en-AU" dirty="0"/>
              <a:t>Click to add text 10pt</a:t>
            </a:r>
            <a:endParaRPr dirty="0"/>
          </a:p>
        </p:txBody>
      </p:sp>
      <p:sp>
        <p:nvSpPr>
          <p:cNvPr id="13" name="Holder 2">
            <a:extLst>
              <a:ext uri="{FF2B5EF4-FFF2-40B4-BE49-F238E27FC236}">
                <a16:creationId xmlns:a16="http://schemas.microsoft.com/office/drawing/2014/main" id="{816E88B2-2440-D778-EE70-7C9542EC020B}"/>
              </a:ext>
            </a:extLst>
          </p:cNvPr>
          <p:cNvSpPr>
            <a:spLocks noGrp="1"/>
          </p:cNvSpPr>
          <p:nvPr>
            <p:ph type="body" idx="11" hasCustomPrompt="1"/>
          </p:nvPr>
        </p:nvSpPr>
        <p:spPr>
          <a:xfrm>
            <a:off x="3615997" y="3357000"/>
            <a:ext cx="1945974" cy="1530203"/>
          </a:xfrm>
          <a:prstGeom prst="rect">
            <a:avLst/>
          </a:prstGeom>
        </p:spPr>
        <p:txBody>
          <a:bodyPr lIns="0" tIns="0" rIns="0" bIns="0" numCol="1" spcCol="252000"/>
          <a:lstStyle>
            <a:lvl1pPr marL="0" indent="0">
              <a:buFontTx/>
              <a:buNone/>
              <a:defRPr sz="1000" b="0" i="0">
                <a:solidFill>
                  <a:schemeClr val="bg1"/>
                </a:solidFill>
                <a:latin typeface="Arial"/>
                <a:cs typeface="Arial"/>
              </a:defRPr>
            </a:lvl1pPr>
          </a:lstStyle>
          <a:p>
            <a:pPr marL="0" marR="0" lvl="0" indent="0" defTabSz="914400" eaLnBrk="1" fontAlgn="auto" latinLnBrk="0" hangingPunct="1">
              <a:lnSpc>
                <a:spcPct val="100000"/>
              </a:lnSpc>
              <a:spcBef>
                <a:spcPts val="0"/>
              </a:spcBef>
              <a:spcAft>
                <a:spcPts val="0"/>
              </a:spcAft>
              <a:buClr>
                <a:schemeClr val="tx2"/>
              </a:buClr>
              <a:buSzTx/>
              <a:buFontTx/>
              <a:buNone/>
              <a:tabLst/>
              <a:defRPr/>
            </a:pPr>
            <a:r>
              <a:rPr lang="en-AU" dirty="0"/>
              <a:t>Click to add text 10pt</a:t>
            </a:r>
          </a:p>
          <a:p>
            <a:endParaRPr dirty="0"/>
          </a:p>
        </p:txBody>
      </p:sp>
      <p:sp>
        <p:nvSpPr>
          <p:cNvPr id="14" name="Holder 3">
            <a:extLst>
              <a:ext uri="{FF2B5EF4-FFF2-40B4-BE49-F238E27FC236}">
                <a16:creationId xmlns:a16="http://schemas.microsoft.com/office/drawing/2014/main" id="{52D6ACAB-5609-38FC-D3ED-9C642272FE3E}"/>
              </a:ext>
            </a:extLst>
          </p:cNvPr>
          <p:cNvSpPr>
            <a:spLocks noGrp="1"/>
          </p:cNvSpPr>
          <p:nvPr>
            <p:ph type="body" idx="12" hasCustomPrompt="1"/>
          </p:nvPr>
        </p:nvSpPr>
        <p:spPr>
          <a:xfrm>
            <a:off x="6333318" y="3357000"/>
            <a:ext cx="1945974" cy="1530203"/>
          </a:xfrm>
          <a:prstGeom prst="rect">
            <a:avLst/>
          </a:prstGeom>
        </p:spPr>
        <p:txBody>
          <a:bodyPr lIns="0" tIns="0" rIns="0" bIns="0" numCol="1" spcCol="252000"/>
          <a:lstStyle>
            <a:lvl1pPr marL="0" indent="0">
              <a:buFontTx/>
              <a:buNone/>
              <a:defRPr sz="1000" b="0" i="0">
                <a:solidFill>
                  <a:schemeClr val="bg1"/>
                </a:solidFill>
                <a:latin typeface="Arial"/>
                <a:cs typeface="Arial"/>
              </a:defRPr>
            </a:lvl1pPr>
          </a:lstStyle>
          <a:p>
            <a:pPr marL="0" marR="0" lvl="0" indent="0" defTabSz="914400" eaLnBrk="1" fontAlgn="auto" latinLnBrk="0" hangingPunct="1">
              <a:lnSpc>
                <a:spcPct val="100000"/>
              </a:lnSpc>
              <a:spcBef>
                <a:spcPts val="0"/>
              </a:spcBef>
              <a:spcAft>
                <a:spcPts val="0"/>
              </a:spcAft>
              <a:buClr>
                <a:schemeClr val="tx2"/>
              </a:buClr>
              <a:buSzTx/>
              <a:buFontTx/>
              <a:buNone/>
              <a:tabLst/>
              <a:defRPr/>
            </a:pPr>
            <a:r>
              <a:rPr lang="en-AU" dirty="0"/>
              <a:t>Click to add text 10pt</a:t>
            </a:r>
          </a:p>
          <a:p>
            <a:endParaRPr dirty="0"/>
          </a:p>
        </p:txBody>
      </p:sp>
    </p:spTree>
    <p:extLst>
      <p:ext uri="{BB962C8B-B14F-4D97-AF65-F5344CB8AC3E}">
        <p14:creationId xmlns:p14="http://schemas.microsoft.com/office/powerpoint/2010/main" val="1388858333"/>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Image and text 1">
    <p:spTree>
      <p:nvGrpSpPr>
        <p:cNvPr id="1" name=""/>
        <p:cNvGrpSpPr/>
        <p:nvPr/>
      </p:nvGrpSpPr>
      <p:grpSpPr>
        <a:xfrm>
          <a:off x="0" y="0"/>
          <a:ext cx="0" cy="0"/>
          <a:chOff x="0" y="0"/>
          <a:chExt cx="0" cy="0"/>
        </a:xfrm>
      </p:grpSpPr>
      <p:sp>
        <p:nvSpPr>
          <p:cNvPr id="11" name="Picture Placeholder 1">
            <a:extLst>
              <a:ext uri="{FF2B5EF4-FFF2-40B4-BE49-F238E27FC236}">
                <a16:creationId xmlns:a16="http://schemas.microsoft.com/office/drawing/2014/main" id="{A0A86295-3799-4055-1C7A-59CAA363CB15}"/>
              </a:ext>
            </a:extLst>
          </p:cNvPr>
          <p:cNvSpPr>
            <a:spLocks noGrp="1"/>
          </p:cNvSpPr>
          <p:nvPr>
            <p:ph type="pic" sz="quarter" idx="10" hasCustomPrompt="1"/>
          </p:nvPr>
        </p:nvSpPr>
        <p:spPr>
          <a:xfrm>
            <a:off x="0" y="0"/>
            <a:ext cx="9144000" cy="2640647"/>
          </a:xfrm>
          <a:prstGeom prst="rect">
            <a:avLst/>
          </a:prstGeom>
          <a:solidFill>
            <a:schemeClr val="bg1">
              <a:lumMod val="95000"/>
            </a:schemeClr>
          </a:solidFill>
        </p:spPr>
        <p:txBody>
          <a:bodyPr anchor="ctr" anchorCtr="0"/>
          <a:lstStyle>
            <a:lvl1pPr marL="0" indent="0" algn="ctr">
              <a:buNone/>
              <a:defRPr sz="1100"/>
            </a:lvl1pPr>
          </a:lstStyle>
          <a:p>
            <a:r>
              <a:rPr lang="en-US" dirty="0"/>
              <a:t>Click to add image</a:t>
            </a:r>
          </a:p>
        </p:txBody>
      </p:sp>
      <p:sp>
        <p:nvSpPr>
          <p:cNvPr id="4" name="object 2">
            <a:extLst>
              <a:ext uri="{FF2B5EF4-FFF2-40B4-BE49-F238E27FC236}">
                <a16:creationId xmlns:a16="http://schemas.microsoft.com/office/drawing/2014/main" id="{BCED1024-5DA2-8840-7AC2-C7FC158C755F}"/>
              </a:ext>
              <a:ext uri="{C183D7F6-B498-43B3-948B-1728B52AA6E4}">
                <adec:decorative xmlns:adec="http://schemas.microsoft.com/office/drawing/2017/decorative" val="1"/>
              </a:ext>
            </a:extLst>
          </p:cNvPr>
          <p:cNvSpPr/>
          <p:nvPr userDrawn="1"/>
        </p:nvSpPr>
        <p:spPr>
          <a:xfrm>
            <a:off x="0" y="2640647"/>
            <a:ext cx="9144000" cy="459740"/>
          </a:xfrm>
          <a:custGeom>
            <a:avLst/>
            <a:gdLst/>
            <a:ahLst/>
            <a:cxnLst/>
            <a:rect l="l" t="t" r="r" b="b"/>
            <a:pathLst>
              <a:path w="9144000" h="459739">
                <a:moveTo>
                  <a:pt x="9144000" y="0"/>
                </a:moveTo>
                <a:lnTo>
                  <a:pt x="0" y="0"/>
                </a:lnTo>
                <a:lnTo>
                  <a:pt x="0" y="459739"/>
                </a:lnTo>
                <a:lnTo>
                  <a:pt x="9144000" y="459739"/>
                </a:lnTo>
                <a:lnTo>
                  <a:pt x="9144000" y="0"/>
                </a:lnTo>
                <a:close/>
              </a:path>
            </a:pathLst>
          </a:custGeom>
          <a:solidFill>
            <a:srgbClr val="E64626"/>
          </a:solidFill>
          <a:ln>
            <a:solidFill>
              <a:schemeClr val="accent1"/>
            </a:solidFill>
          </a:ln>
        </p:spPr>
        <p:txBody>
          <a:bodyPr wrap="square" lIns="0" tIns="0" rIns="0" bIns="0" rtlCol="0"/>
          <a:lstStyle/>
          <a:p>
            <a:endParaRPr/>
          </a:p>
        </p:txBody>
      </p:sp>
      <p:sp>
        <p:nvSpPr>
          <p:cNvPr id="3" name="object 3">
            <a:extLst>
              <a:ext uri="{FF2B5EF4-FFF2-40B4-BE49-F238E27FC236}">
                <a16:creationId xmlns:a16="http://schemas.microsoft.com/office/drawing/2014/main" id="{E3399B2A-36AB-AE15-E217-C1D472E7E1EC}"/>
              </a:ext>
              <a:ext uri="{C183D7F6-B498-43B3-948B-1728B52AA6E4}">
                <adec:decorative xmlns:adec="http://schemas.microsoft.com/office/drawing/2017/decorative" val="1"/>
              </a:ext>
            </a:extLst>
          </p:cNvPr>
          <p:cNvSpPr/>
          <p:nvPr userDrawn="1"/>
        </p:nvSpPr>
        <p:spPr>
          <a:xfrm>
            <a:off x="0" y="3100387"/>
            <a:ext cx="9144000" cy="2043430"/>
          </a:xfrm>
          <a:custGeom>
            <a:avLst/>
            <a:gdLst/>
            <a:ahLst/>
            <a:cxnLst/>
            <a:rect l="l" t="t" r="r" b="b"/>
            <a:pathLst>
              <a:path w="9144000" h="2043429">
                <a:moveTo>
                  <a:pt x="9144000" y="0"/>
                </a:moveTo>
                <a:lnTo>
                  <a:pt x="0" y="0"/>
                </a:lnTo>
                <a:lnTo>
                  <a:pt x="0" y="2043112"/>
                </a:lnTo>
                <a:lnTo>
                  <a:pt x="9144000" y="2043112"/>
                </a:lnTo>
                <a:lnTo>
                  <a:pt x="9144000" y="0"/>
                </a:lnTo>
                <a:close/>
              </a:path>
            </a:pathLst>
          </a:custGeom>
          <a:solidFill>
            <a:schemeClr val="bg2"/>
          </a:solidFill>
        </p:spPr>
        <p:txBody>
          <a:bodyPr wrap="square" lIns="0" tIns="0" rIns="0" bIns="0" rtlCol="0"/>
          <a:lstStyle/>
          <a:p>
            <a:endParaRPr dirty="0"/>
          </a:p>
        </p:txBody>
      </p:sp>
      <p:sp>
        <p:nvSpPr>
          <p:cNvPr id="6" name="object 4">
            <a:extLst>
              <a:ext uri="{FF2B5EF4-FFF2-40B4-BE49-F238E27FC236}">
                <a16:creationId xmlns:a16="http://schemas.microsoft.com/office/drawing/2014/main" id="{31B0B21C-FA2D-826B-7943-A68F827AB4FB}"/>
              </a:ext>
              <a:ext uri="{C183D7F6-B498-43B3-948B-1728B52AA6E4}">
                <adec:decorative xmlns:adec="http://schemas.microsoft.com/office/drawing/2017/decorative" val="1"/>
              </a:ext>
            </a:extLst>
          </p:cNvPr>
          <p:cNvSpPr/>
          <p:nvPr userDrawn="1"/>
        </p:nvSpPr>
        <p:spPr>
          <a:xfrm>
            <a:off x="3272443" y="3403748"/>
            <a:ext cx="0" cy="1219200"/>
          </a:xfrm>
          <a:custGeom>
            <a:avLst/>
            <a:gdLst/>
            <a:ahLst/>
            <a:cxnLst/>
            <a:rect l="l" t="t" r="r" b="b"/>
            <a:pathLst>
              <a:path h="1219200">
                <a:moveTo>
                  <a:pt x="0" y="0"/>
                </a:moveTo>
                <a:lnTo>
                  <a:pt x="0" y="1219199"/>
                </a:lnTo>
              </a:path>
            </a:pathLst>
          </a:custGeom>
          <a:ln w="25400">
            <a:solidFill>
              <a:schemeClr val="accent1"/>
            </a:solidFill>
          </a:ln>
        </p:spPr>
        <p:txBody>
          <a:bodyPr wrap="square" lIns="0" tIns="0" rIns="0" bIns="0" rtlCol="0"/>
          <a:lstStyle/>
          <a:p>
            <a:endParaRPr/>
          </a:p>
        </p:txBody>
      </p:sp>
      <p:sp>
        <p:nvSpPr>
          <p:cNvPr id="7" name="object 5">
            <a:extLst>
              <a:ext uri="{FF2B5EF4-FFF2-40B4-BE49-F238E27FC236}">
                <a16:creationId xmlns:a16="http://schemas.microsoft.com/office/drawing/2014/main" id="{8E3BADCE-997C-7AED-BF38-6CE000F80779}"/>
              </a:ext>
              <a:ext uri="{C183D7F6-B498-43B3-948B-1728B52AA6E4}">
                <adec:decorative xmlns:adec="http://schemas.microsoft.com/office/drawing/2017/decorative" val="1"/>
              </a:ext>
            </a:extLst>
          </p:cNvPr>
          <p:cNvSpPr/>
          <p:nvPr userDrawn="1"/>
        </p:nvSpPr>
        <p:spPr>
          <a:xfrm>
            <a:off x="5918200" y="3403748"/>
            <a:ext cx="0" cy="1219200"/>
          </a:xfrm>
          <a:custGeom>
            <a:avLst/>
            <a:gdLst/>
            <a:ahLst/>
            <a:cxnLst/>
            <a:rect l="l" t="t" r="r" b="b"/>
            <a:pathLst>
              <a:path h="1219200">
                <a:moveTo>
                  <a:pt x="0" y="0"/>
                </a:moveTo>
                <a:lnTo>
                  <a:pt x="0" y="1219199"/>
                </a:lnTo>
              </a:path>
            </a:pathLst>
          </a:custGeom>
          <a:ln w="25400">
            <a:solidFill>
              <a:schemeClr val="accent1"/>
            </a:solidFill>
          </a:ln>
        </p:spPr>
        <p:txBody>
          <a:bodyPr wrap="square" lIns="0" tIns="0" rIns="0" bIns="0" rtlCol="0"/>
          <a:lstStyle/>
          <a:p>
            <a:endParaRPr/>
          </a:p>
        </p:txBody>
      </p:sp>
      <p:sp>
        <p:nvSpPr>
          <p:cNvPr id="12" name="Holder 1">
            <a:extLst>
              <a:ext uri="{FF2B5EF4-FFF2-40B4-BE49-F238E27FC236}">
                <a16:creationId xmlns:a16="http://schemas.microsoft.com/office/drawing/2014/main" id="{A750FE79-0F06-BEC8-114A-CEEB0654F56F}"/>
              </a:ext>
            </a:extLst>
          </p:cNvPr>
          <p:cNvSpPr>
            <a:spLocks noGrp="1"/>
          </p:cNvSpPr>
          <p:nvPr>
            <p:ph type="body" idx="1" hasCustomPrompt="1"/>
          </p:nvPr>
        </p:nvSpPr>
        <p:spPr>
          <a:xfrm>
            <a:off x="898676" y="3357000"/>
            <a:ext cx="1945974" cy="1530203"/>
          </a:xfrm>
          <a:prstGeom prst="rect">
            <a:avLst/>
          </a:prstGeom>
        </p:spPr>
        <p:txBody>
          <a:bodyPr lIns="0" tIns="0" rIns="0" bIns="0" numCol="1" spcCol="252000"/>
          <a:lstStyle>
            <a:lvl1pPr marL="0" indent="0">
              <a:buFontTx/>
              <a:buNone/>
              <a:defRPr sz="1000" b="0" i="0">
                <a:solidFill>
                  <a:schemeClr val="bg1"/>
                </a:solidFill>
                <a:latin typeface="Arial"/>
                <a:cs typeface="Arial"/>
              </a:defRPr>
            </a:lvl1pPr>
          </a:lstStyle>
          <a:p>
            <a:r>
              <a:rPr lang="en-AU" dirty="0"/>
              <a:t>Click to add text 10pt</a:t>
            </a:r>
            <a:endParaRPr dirty="0"/>
          </a:p>
        </p:txBody>
      </p:sp>
      <p:sp>
        <p:nvSpPr>
          <p:cNvPr id="13" name="Holder 2">
            <a:extLst>
              <a:ext uri="{FF2B5EF4-FFF2-40B4-BE49-F238E27FC236}">
                <a16:creationId xmlns:a16="http://schemas.microsoft.com/office/drawing/2014/main" id="{816E88B2-2440-D778-EE70-7C9542EC020B}"/>
              </a:ext>
            </a:extLst>
          </p:cNvPr>
          <p:cNvSpPr>
            <a:spLocks noGrp="1"/>
          </p:cNvSpPr>
          <p:nvPr>
            <p:ph type="body" idx="11" hasCustomPrompt="1"/>
          </p:nvPr>
        </p:nvSpPr>
        <p:spPr>
          <a:xfrm>
            <a:off x="3615997" y="3357000"/>
            <a:ext cx="1945974" cy="1530203"/>
          </a:xfrm>
          <a:prstGeom prst="rect">
            <a:avLst/>
          </a:prstGeom>
        </p:spPr>
        <p:txBody>
          <a:bodyPr lIns="0" tIns="0" rIns="0" bIns="0" numCol="1" spcCol="252000"/>
          <a:lstStyle>
            <a:lvl1pPr marL="0" indent="0">
              <a:buFontTx/>
              <a:buNone/>
              <a:defRPr sz="1000" b="0" i="0">
                <a:solidFill>
                  <a:schemeClr val="bg1"/>
                </a:solidFill>
                <a:latin typeface="Arial"/>
                <a:cs typeface="Arial"/>
              </a:defRPr>
            </a:lvl1pPr>
          </a:lstStyle>
          <a:p>
            <a:pPr marL="0" marR="0" lvl="0" indent="0" defTabSz="914400" eaLnBrk="1" fontAlgn="auto" latinLnBrk="0" hangingPunct="1">
              <a:lnSpc>
                <a:spcPct val="100000"/>
              </a:lnSpc>
              <a:spcBef>
                <a:spcPts val="0"/>
              </a:spcBef>
              <a:spcAft>
                <a:spcPts val="0"/>
              </a:spcAft>
              <a:buClr>
                <a:schemeClr val="tx2"/>
              </a:buClr>
              <a:buSzTx/>
              <a:buFontTx/>
              <a:buNone/>
              <a:tabLst/>
              <a:defRPr/>
            </a:pPr>
            <a:r>
              <a:rPr lang="en-AU" dirty="0"/>
              <a:t>Click to add text 10pt</a:t>
            </a:r>
          </a:p>
          <a:p>
            <a:endParaRPr dirty="0"/>
          </a:p>
        </p:txBody>
      </p:sp>
      <p:sp>
        <p:nvSpPr>
          <p:cNvPr id="14" name="Holder 3">
            <a:extLst>
              <a:ext uri="{FF2B5EF4-FFF2-40B4-BE49-F238E27FC236}">
                <a16:creationId xmlns:a16="http://schemas.microsoft.com/office/drawing/2014/main" id="{52D6ACAB-5609-38FC-D3ED-9C642272FE3E}"/>
              </a:ext>
            </a:extLst>
          </p:cNvPr>
          <p:cNvSpPr>
            <a:spLocks noGrp="1"/>
          </p:cNvSpPr>
          <p:nvPr>
            <p:ph type="body" idx="12" hasCustomPrompt="1"/>
          </p:nvPr>
        </p:nvSpPr>
        <p:spPr>
          <a:xfrm>
            <a:off x="6333318" y="3357000"/>
            <a:ext cx="1945974" cy="1530203"/>
          </a:xfrm>
          <a:prstGeom prst="rect">
            <a:avLst/>
          </a:prstGeom>
        </p:spPr>
        <p:txBody>
          <a:bodyPr lIns="0" tIns="0" rIns="0" bIns="0" numCol="1" spcCol="252000"/>
          <a:lstStyle>
            <a:lvl1pPr marL="0" indent="0">
              <a:buFontTx/>
              <a:buNone/>
              <a:defRPr sz="1000" b="0" i="0">
                <a:solidFill>
                  <a:schemeClr val="bg1"/>
                </a:solidFill>
                <a:latin typeface="Arial"/>
                <a:cs typeface="Arial"/>
              </a:defRPr>
            </a:lvl1pPr>
          </a:lstStyle>
          <a:p>
            <a:pPr marL="0" marR="0" lvl="0" indent="0" defTabSz="914400" eaLnBrk="1" fontAlgn="auto" latinLnBrk="0" hangingPunct="1">
              <a:lnSpc>
                <a:spcPct val="100000"/>
              </a:lnSpc>
              <a:spcBef>
                <a:spcPts val="0"/>
              </a:spcBef>
              <a:spcAft>
                <a:spcPts val="0"/>
              </a:spcAft>
              <a:buClr>
                <a:schemeClr val="tx2"/>
              </a:buClr>
              <a:buSzTx/>
              <a:buFontTx/>
              <a:buNone/>
              <a:tabLst/>
              <a:defRPr/>
            </a:pPr>
            <a:r>
              <a:rPr lang="en-AU" dirty="0"/>
              <a:t>Click to add text 10pt</a:t>
            </a:r>
          </a:p>
          <a:p>
            <a:endParaRPr dirty="0"/>
          </a:p>
        </p:txBody>
      </p:sp>
    </p:spTree>
    <p:extLst>
      <p:ext uri="{BB962C8B-B14F-4D97-AF65-F5344CB8AC3E}">
        <p14:creationId xmlns:p14="http://schemas.microsoft.com/office/powerpoint/2010/main" val="3695472022"/>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284C3413-144B-3E34-A5A7-2A85DAA63644}"/>
              </a:ext>
            </a:extLst>
          </p:cNvPr>
          <p:cNvSpPr>
            <a:spLocks noGrp="1"/>
          </p:cNvSpPr>
          <p:nvPr>
            <p:ph type="body" sz="quarter" idx="12" hasCustomPrompt="1"/>
          </p:nvPr>
        </p:nvSpPr>
        <p:spPr>
          <a:xfrm>
            <a:off x="581013" y="1657350"/>
            <a:ext cx="3152775" cy="2362200"/>
          </a:xfrm>
          <a:prstGeom prst="rect">
            <a:avLst/>
          </a:prstGeom>
        </p:spPr>
        <p:txBody>
          <a:bodyPr lIns="0" anchor="b" anchorCtr="0"/>
          <a:lstStyle>
            <a:lvl1pPr marL="0" indent="0">
              <a:buNone/>
              <a:defRPr sz="1000">
                <a:solidFill>
                  <a:schemeClr val="tx1"/>
                </a:solidFill>
              </a:defRPr>
            </a:lvl1pPr>
            <a:lvl2pPr>
              <a:buNone/>
              <a:defRPr sz="1000">
                <a:solidFill>
                  <a:schemeClr val="tx1"/>
                </a:solidFill>
              </a:defRPr>
            </a:lvl2pPr>
            <a:lvl3pPr>
              <a:buNone/>
              <a:defRPr sz="1000">
                <a:solidFill>
                  <a:schemeClr val="tx1"/>
                </a:solidFill>
              </a:defRPr>
            </a:lvl3pPr>
            <a:lvl4pPr>
              <a:buNone/>
              <a:defRPr sz="1000">
                <a:solidFill>
                  <a:schemeClr val="tx1"/>
                </a:solidFill>
              </a:defRPr>
            </a:lvl4pPr>
            <a:lvl5pPr>
              <a:buNone/>
              <a:defRPr sz="1000">
                <a:solidFill>
                  <a:schemeClr val="tx1"/>
                </a:solidFill>
              </a:defRPr>
            </a:lvl5pPr>
          </a:lstStyle>
          <a:p>
            <a:pPr marL="12700">
              <a:lnSpc>
                <a:spcPct val="100000"/>
              </a:lnSpc>
              <a:spcBef>
                <a:spcPts val="100"/>
              </a:spcBef>
            </a:pPr>
            <a:r>
              <a:rPr lang="en-AU" sz="1000" b="1" dirty="0">
                <a:latin typeface="Arial"/>
                <a:cs typeface="Arial"/>
              </a:rPr>
              <a:t>Insert team/discipline </a:t>
            </a:r>
            <a:r>
              <a:rPr lang="en-AU" sz="1000" b="1" spc="-20" dirty="0">
                <a:latin typeface="Arial"/>
                <a:cs typeface="Arial"/>
              </a:rPr>
              <a:t>area</a:t>
            </a:r>
            <a:endParaRPr lang="en-AU" sz="1000" dirty="0">
              <a:latin typeface="Arial"/>
              <a:cs typeface="Arial"/>
            </a:endParaRPr>
          </a:p>
          <a:p>
            <a:pPr marL="12700" marR="711200">
              <a:lnSpc>
                <a:spcPct val="100000"/>
              </a:lnSpc>
            </a:pPr>
            <a:r>
              <a:rPr lang="en-AU" sz="1000" dirty="0">
                <a:latin typeface="Arial"/>
                <a:cs typeface="Arial"/>
              </a:rPr>
              <a:t>Name</a:t>
            </a:r>
            <a:r>
              <a:rPr lang="en-AU" sz="1000" spc="-20" dirty="0">
                <a:latin typeface="Arial"/>
                <a:cs typeface="Arial"/>
              </a:rPr>
              <a:t> </a:t>
            </a:r>
            <a:r>
              <a:rPr lang="en-AU" sz="1000" spc="-10" dirty="0">
                <a:latin typeface="Arial"/>
                <a:cs typeface="Arial"/>
              </a:rPr>
              <a:t>Surname Title</a:t>
            </a:r>
            <a:endParaRPr lang="en-AU" sz="1000" dirty="0">
              <a:latin typeface="Arial"/>
              <a:cs typeface="Arial"/>
            </a:endParaRPr>
          </a:p>
          <a:p>
            <a:pPr marL="12700">
              <a:lnSpc>
                <a:spcPct val="100000"/>
              </a:lnSpc>
            </a:pPr>
            <a:r>
              <a:rPr lang="en-AU" sz="1000" dirty="0">
                <a:latin typeface="Arial"/>
                <a:cs typeface="Arial"/>
              </a:rPr>
              <a:t>+61</a:t>
            </a:r>
            <a:r>
              <a:rPr lang="en-AU" sz="1000" spc="-10" dirty="0">
                <a:latin typeface="Arial"/>
                <a:cs typeface="Arial"/>
              </a:rPr>
              <a:t> </a:t>
            </a:r>
            <a:r>
              <a:rPr lang="en-AU" sz="1000" dirty="0">
                <a:latin typeface="Arial"/>
                <a:cs typeface="Arial"/>
              </a:rPr>
              <a:t>2</a:t>
            </a:r>
            <a:r>
              <a:rPr lang="en-AU" sz="1000" spc="-5" dirty="0">
                <a:latin typeface="Arial"/>
                <a:cs typeface="Arial"/>
              </a:rPr>
              <a:t> </a:t>
            </a:r>
            <a:r>
              <a:rPr lang="en-AU" sz="1000" dirty="0">
                <a:latin typeface="Arial"/>
                <a:cs typeface="Arial"/>
              </a:rPr>
              <a:t>1234</a:t>
            </a:r>
            <a:r>
              <a:rPr lang="en-AU" sz="1000" spc="-10" dirty="0">
                <a:latin typeface="Arial"/>
                <a:cs typeface="Arial"/>
              </a:rPr>
              <a:t> </a:t>
            </a:r>
            <a:r>
              <a:rPr lang="en-AU" sz="1000" spc="-20" dirty="0">
                <a:latin typeface="Arial"/>
                <a:cs typeface="Arial"/>
              </a:rPr>
              <a:t>5678</a:t>
            </a:r>
            <a:endParaRPr lang="en-AU" sz="1000" dirty="0">
              <a:latin typeface="Arial"/>
              <a:cs typeface="Arial"/>
            </a:endParaRPr>
          </a:p>
          <a:p>
            <a:pPr marL="12700">
              <a:lnSpc>
                <a:spcPct val="100000"/>
              </a:lnSpc>
            </a:pPr>
            <a:r>
              <a:rPr lang="en-AU" sz="1000" spc="-10" dirty="0">
                <a:latin typeface="Arial"/>
                <a:cs typeface="Arial"/>
                <a:hlinkClick r:id="rId2"/>
              </a:rPr>
              <a:t>first.last@sydney.edu.au</a:t>
            </a:r>
            <a:endParaRPr lang="en-AU" sz="1000" dirty="0">
              <a:latin typeface="Arial"/>
              <a:cs typeface="Arial"/>
            </a:endParaRPr>
          </a:p>
          <a:p>
            <a:pPr>
              <a:lnSpc>
                <a:spcPct val="100000"/>
              </a:lnSpc>
              <a:spcBef>
                <a:spcPts val="50"/>
              </a:spcBef>
            </a:pPr>
            <a:endParaRPr lang="en-AU" sz="1000" dirty="0">
              <a:latin typeface="Arial"/>
              <a:cs typeface="Arial"/>
            </a:endParaRPr>
          </a:p>
          <a:p>
            <a:pPr marL="12700">
              <a:lnSpc>
                <a:spcPct val="100000"/>
              </a:lnSpc>
            </a:pPr>
            <a:r>
              <a:rPr lang="en-AU" sz="1000" b="1" spc="-10" dirty="0" err="1">
                <a:latin typeface="Arial"/>
                <a:cs typeface="Arial"/>
              </a:rPr>
              <a:t>sydney.edu.au</a:t>
            </a:r>
            <a:r>
              <a:rPr lang="en-AU" sz="1000" b="1" spc="-10" dirty="0">
                <a:latin typeface="Arial"/>
                <a:cs typeface="Arial"/>
              </a:rPr>
              <a:t>/</a:t>
            </a:r>
            <a:r>
              <a:rPr lang="en-AU" sz="1000" b="1" spc="-10" dirty="0" err="1">
                <a:latin typeface="Arial"/>
                <a:cs typeface="Arial"/>
              </a:rPr>
              <a:t>xxxx</a:t>
            </a:r>
            <a:endParaRPr lang="en-AU" sz="1000" dirty="0">
              <a:latin typeface="Arial"/>
              <a:cs typeface="Arial"/>
            </a:endParaRPr>
          </a:p>
        </p:txBody>
      </p:sp>
    </p:spTree>
    <p:extLst>
      <p:ext uri="{BB962C8B-B14F-4D97-AF65-F5344CB8AC3E}">
        <p14:creationId xmlns:p14="http://schemas.microsoft.com/office/powerpoint/2010/main" val="224873522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theme" Target="../theme/theme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3824931"/>
      </p:ext>
    </p:extLst>
  </p:cSld>
  <p:clrMap bg1="lt1" tx1="dk1" bg2="lt2" tx2="dk2" accent1="accent1" accent2="accent2" accent3="accent3" accent4="accent4" accent5="accent5" accent6="accent6" hlink="hlink" folHlink="folHlink"/>
  <p:sldLayoutIdLst>
    <p:sldLayoutId id="2147483703" r:id="rId1"/>
    <p:sldLayoutId id="2147483705" r:id="rId2"/>
    <p:sldLayoutId id="2147483707" r:id="rId3"/>
    <p:sldLayoutId id="2147483745" r:id="rId4"/>
    <p:sldLayoutId id="2147483746" r:id="rId5"/>
    <p:sldLayoutId id="2147483747" r:id="rId6"/>
    <p:sldLayoutId id="2147483756" r:id="rId7"/>
    <p:sldLayoutId id="2147483757" r:id="rId8"/>
    <p:sldLayoutId id="2147483758" r:id="rId9"/>
    <p:sldLayoutId id="2147483760" r:id="rId10"/>
    <p:sldLayoutId id="2147483761" r:id="rId11"/>
    <p:sldLayoutId id="2147483764" r:id="rId12"/>
    <p:sldLayoutId id="2147483765" r:id="rId13"/>
  </p:sldLayoutIdLst>
  <p:txStyles>
    <p:titleStyle>
      <a:lvl1pPr>
        <a:defRPr>
          <a:solidFill>
            <a:schemeClr val="accent1"/>
          </a:solidFill>
          <a:latin typeface="+mj-lt"/>
          <a:ea typeface="+mj-ea"/>
          <a:cs typeface="+mj-cs"/>
        </a:defRPr>
      </a:lvl1pPr>
    </p:titleStyle>
    <p:bodyStyle>
      <a:lvl1pPr marL="171450" indent="-171450">
        <a:buClr>
          <a:schemeClr val="tx2"/>
        </a:buClr>
        <a:buFont typeface="Arial" panose="020B0604020202020204" pitchFamily="34" charset="0"/>
        <a:buChar char="•"/>
        <a:defRPr>
          <a:solidFill>
            <a:schemeClr val="tx2"/>
          </a:solidFill>
          <a:latin typeface="+mn-lt"/>
          <a:ea typeface="+mn-ea"/>
          <a:cs typeface="+mn-cs"/>
        </a:defRPr>
      </a:lvl1pPr>
      <a:lvl2pPr marL="457200">
        <a:buFont typeface="Arial" panose="020B0604020202020204" pitchFamily="34" charset="0"/>
        <a:buChar char="•"/>
        <a:defRPr>
          <a:solidFill>
            <a:schemeClr val="tx2"/>
          </a:solidFill>
          <a:latin typeface="+mn-lt"/>
          <a:ea typeface="+mn-ea"/>
          <a:cs typeface="+mn-cs"/>
        </a:defRPr>
      </a:lvl2pPr>
      <a:lvl3pPr marL="914400">
        <a:buFont typeface="Arial" panose="020B0604020202020204" pitchFamily="34" charset="0"/>
        <a:buChar char="•"/>
        <a:defRPr>
          <a:solidFill>
            <a:schemeClr val="tx2"/>
          </a:solidFill>
          <a:latin typeface="+mn-lt"/>
          <a:ea typeface="+mn-ea"/>
          <a:cs typeface="+mn-cs"/>
        </a:defRPr>
      </a:lvl3pPr>
      <a:lvl4pPr marL="1371600">
        <a:buFont typeface="Arial" panose="020B0604020202020204" pitchFamily="34" charset="0"/>
        <a:buChar char="•"/>
        <a:defRPr>
          <a:solidFill>
            <a:schemeClr val="tx2"/>
          </a:solidFill>
          <a:latin typeface="+mn-lt"/>
          <a:ea typeface="+mn-ea"/>
          <a:cs typeface="+mn-cs"/>
        </a:defRPr>
      </a:lvl4pPr>
      <a:lvl5pPr marL="1828800">
        <a:buFont typeface="Arial" panose="020B0604020202020204" pitchFamily="34" charset="0"/>
        <a:buChar char="•"/>
        <a:defRPr>
          <a:solidFill>
            <a:schemeClr val="tx2"/>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extLst>
    <p:ext uri="{27BBF7A9-308A-43DC-89C8-2F10F3537804}">
      <p15:sldGuideLst xmlns:p15="http://schemas.microsoft.com/office/powerpoint/2012/main">
        <p15:guide id="4" orient="horz" pos="362" userDrawn="1">
          <p15:clr>
            <a:srgbClr val="A4A3A4"/>
          </p15:clr>
        </p15:guide>
        <p15:guide id="6" orient="horz" pos="1131" userDrawn="1">
          <p15:clr>
            <a:srgbClr val="A4A3A4"/>
          </p15:clr>
        </p15:guide>
        <p15:guide id="8" orient="horz" pos="2876" userDrawn="1">
          <p15:clr>
            <a:srgbClr val="A4A3A4"/>
          </p15:clr>
        </p15:guide>
        <p15:guide id="9" pos="360" userDrawn="1">
          <p15:clr>
            <a:srgbClr val="A4A3A4"/>
          </p15:clr>
        </p15:guide>
        <p15:guide id="10" pos="5396" userDrawn="1">
          <p15:clr>
            <a:srgbClr val="A4A3A4"/>
          </p15:clr>
        </p15:guide>
        <p15:guide id="11" pos="1185"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6897651"/>
      </p:ext>
    </p:extLst>
  </p:cSld>
  <p:clrMap bg1="lt1" tx1="dk1" bg2="lt2" tx2="dk2" accent1="accent1" accent2="accent2" accent3="accent3" accent4="accent4" accent5="accent5" accent6="accent6" hlink="hlink" folHlink="folHlink"/>
  <p:sldLayoutIdLst>
    <p:sldLayoutId id="2147483714" r:id="rId1"/>
    <p:sldLayoutId id="2147483717" r:id="rId2"/>
    <p:sldLayoutId id="2147483718" r:id="rId3"/>
  </p:sldLayoutIdLst>
  <p:txStyles>
    <p:titleStyle>
      <a:lvl1pPr>
        <a:defRPr>
          <a:solidFill>
            <a:schemeClr val="accent1"/>
          </a:solidFill>
          <a:latin typeface="+mj-lt"/>
          <a:ea typeface="+mj-ea"/>
          <a:cs typeface="+mj-cs"/>
        </a:defRPr>
      </a:lvl1pPr>
    </p:titleStyle>
    <p:bodyStyle>
      <a:lvl1pPr marL="171450" indent="-171450">
        <a:buClr>
          <a:schemeClr val="tx2"/>
        </a:buClr>
        <a:buFont typeface="Arial" panose="020B0604020202020204" pitchFamily="34" charset="0"/>
        <a:buChar char="•"/>
        <a:defRPr>
          <a:solidFill>
            <a:schemeClr val="tx2"/>
          </a:solidFill>
          <a:latin typeface="+mn-lt"/>
          <a:ea typeface="+mn-ea"/>
          <a:cs typeface="+mn-cs"/>
        </a:defRPr>
      </a:lvl1pPr>
      <a:lvl2pPr marL="457200">
        <a:buFont typeface="Arial" panose="020B0604020202020204" pitchFamily="34" charset="0"/>
        <a:buChar char="•"/>
        <a:defRPr>
          <a:solidFill>
            <a:schemeClr val="tx2"/>
          </a:solidFill>
          <a:latin typeface="+mn-lt"/>
          <a:ea typeface="+mn-ea"/>
          <a:cs typeface="+mn-cs"/>
        </a:defRPr>
      </a:lvl2pPr>
      <a:lvl3pPr marL="914400">
        <a:buFont typeface="Arial" panose="020B0604020202020204" pitchFamily="34" charset="0"/>
        <a:buChar char="•"/>
        <a:defRPr>
          <a:solidFill>
            <a:schemeClr val="tx2"/>
          </a:solidFill>
          <a:latin typeface="+mn-lt"/>
          <a:ea typeface="+mn-ea"/>
          <a:cs typeface="+mn-cs"/>
        </a:defRPr>
      </a:lvl3pPr>
      <a:lvl4pPr marL="1371600">
        <a:buFont typeface="Arial" panose="020B0604020202020204" pitchFamily="34" charset="0"/>
        <a:buChar char="•"/>
        <a:defRPr>
          <a:solidFill>
            <a:schemeClr val="tx2"/>
          </a:solidFill>
          <a:latin typeface="+mn-lt"/>
          <a:ea typeface="+mn-ea"/>
          <a:cs typeface="+mn-cs"/>
        </a:defRPr>
      </a:lvl4pPr>
      <a:lvl5pPr marL="1828800">
        <a:buFont typeface="Arial" panose="020B0604020202020204" pitchFamily="34" charset="0"/>
        <a:buChar char="•"/>
        <a:defRPr>
          <a:solidFill>
            <a:schemeClr val="tx2"/>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extLst>
    <p:ext uri="{27BBF7A9-308A-43DC-89C8-2F10F3537804}">
      <p15:sldGuideLst xmlns:p15="http://schemas.microsoft.com/office/powerpoint/2012/main">
        <p15:guide id="4" orient="horz" pos="362" userDrawn="1">
          <p15:clr>
            <a:srgbClr val="A4A3A4"/>
          </p15:clr>
        </p15:guide>
        <p15:guide id="6" orient="horz" pos="1131" userDrawn="1">
          <p15:clr>
            <a:srgbClr val="A4A3A4"/>
          </p15:clr>
        </p15:guide>
        <p15:guide id="8" orient="horz" pos="2876" userDrawn="1">
          <p15:clr>
            <a:srgbClr val="A4A3A4"/>
          </p15:clr>
        </p15:guide>
        <p15:guide id="9" pos="360" userDrawn="1">
          <p15:clr>
            <a:srgbClr val="A4A3A4"/>
          </p15:clr>
        </p15:guide>
        <p15:guide id="10" pos="5396" userDrawn="1">
          <p15:clr>
            <a:srgbClr val="A4A3A4"/>
          </p15:clr>
        </p15:guide>
        <p15:guide id="11" pos="1185" userDrawn="1">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4958849"/>
      </p:ext>
    </p:extLst>
  </p:cSld>
  <p:clrMap bg1="lt1" tx1="dk1" bg2="lt2" tx2="dk2" accent1="accent1" accent2="accent2" accent3="accent3" accent4="accent4" accent5="accent5" accent6="accent6" hlink="hlink" folHlink="folHlink"/>
  <p:sldLayoutIdLst>
    <p:sldLayoutId id="2147483721" r:id="rId1"/>
    <p:sldLayoutId id="2147483723" r:id="rId2"/>
    <p:sldLayoutId id="2147483724" r:id="rId3"/>
  </p:sldLayoutIdLst>
  <p:txStyles>
    <p:titleStyle>
      <a:lvl1pPr>
        <a:defRPr>
          <a:solidFill>
            <a:schemeClr val="accent1"/>
          </a:solidFill>
          <a:latin typeface="+mj-lt"/>
          <a:ea typeface="+mj-ea"/>
          <a:cs typeface="+mj-cs"/>
        </a:defRPr>
      </a:lvl1pPr>
    </p:titleStyle>
    <p:bodyStyle>
      <a:lvl1pPr marL="171450" indent="-171450">
        <a:buClr>
          <a:schemeClr val="tx2"/>
        </a:buClr>
        <a:buFont typeface="Arial" panose="020B0604020202020204" pitchFamily="34" charset="0"/>
        <a:buChar char="•"/>
        <a:defRPr>
          <a:solidFill>
            <a:schemeClr val="tx2"/>
          </a:solidFill>
          <a:latin typeface="+mn-lt"/>
          <a:ea typeface="+mn-ea"/>
          <a:cs typeface="+mn-cs"/>
        </a:defRPr>
      </a:lvl1pPr>
      <a:lvl2pPr marL="457200">
        <a:buFont typeface="Arial" panose="020B0604020202020204" pitchFamily="34" charset="0"/>
        <a:buChar char="•"/>
        <a:defRPr>
          <a:solidFill>
            <a:schemeClr val="tx2"/>
          </a:solidFill>
          <a:latin typeface="+mn-lt"/>
          <a:ea typeface="+mn-ea"/>
          <a:cs typeface="+mn-cs"/>
        </a:defRPr>
      </a:lvl2pPr>
      <a:lvl3pPr marL="914400">
        <a:buFont typeface="Arial" panose="020B0604020202020204" pitchFamily="34" charset="0"/>
        <a:buChar char="•"/>
        <a:defRPr>
          <a:solidFill>
            <a:schemeClr val="tx2"/>
          </a:solidFill>
          <a:latin typeface="+mn-lt"/>
          <a:ea typeface="+mn-ea"/>
          <a:cs typeface="+mn-cs"/>
        </a:defRPr>
      </a:lvl3pPr>
      <a:lvl4pPr marL="1371600">
        <a:buFont typeface="Arial" panose="020B0604020202020204" pitchFamily="34" charset="0"/>
        <a:buChar char="•"/>
        <a:defRPr>
          <a:solidFill>
            <a:schemeClr val="tx2"/>
          </a:solidFill>
          <a:latin typeface="+mn-lt"/>
          <a:ea typeface="+mn-ea"/>
          <a:cs typeface="+mn-cs"/>
        </a:defRPr>
      </a:lvl4pPr>
      <a:lvl5pPr marL="1828800">
        <a:buFont typeface="Arial" panose="020B0604020202020204" pitchFamily="34" charset="0"/>
        <a:buChar char="•"/>
        <a:defRPr>
          <a:solidFill>
            <a:schemeClr val="tx2"/>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extLst>
    <p:ext uri="{27BBF7A9-308A-43DC-89C8-2F10F3537804}">
      <p15:sldGuideLst xmlns:p15="http://schemas.microsoft.com/office/powerpoint/2012/main">
        <p15:guide id="4" orient="horz" pos="362" userDrawn="1">
          <p15:clr>
            <a:srgbClr val="A4A3A4"/>
          </p15:clr>
        </p15:guide>
        <p15:guide id="6" orient="horz" pos="1131" userDrawn="1">
          <p15:clr>
            <a:srgbClr val="A4A3A4"/>
          </p15:clr>
        </p15:guide>
        <p15:guide id="8" orient="horz" pos="2876" userDrawn="1">
          <p15:clr>
            <a:srgbClr val="A4A3A4"/>
          </p15:clr>
        </p15:guide>
        <p15:guide id="9" pos="360" userDrawn="1">
          <p15:clr>
            <a:srgbClr val="A4A3A4"/>
          </p15:clr>
        </p15:guide>
        <p15:guide id="10" pos="5396" userDrawn="1">
          <p15:clr>
            <a:srgbClr val="A4A3A4"/>
          </p15:clr>
        </p15:guide>
        <p15:guide id="11" pos="1185" userDrawn="1">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0692434"/>
      </p:ext>
    </p:extLst>
  </p:cSld>
  <p:clrMap bg1="lt1" tx1="dk1" bg2="lt2" tx2="dk2" accent1="accent1" accent2="accent2" accent3="accent3" accent4="accent4" accent5="accent5" accent6="accent6" hlink="hlink" folHlink="folHlink"/>
  <p:sldLayoutIdLst>
    <p:sldLayoutId id="2147483726" r:id="rId1"/>
    <p:sldLayoutId id="2147483733" r:id="rId2"/>
    <p:sldLayoutId id="2147483734" r:id="rId3"/>
    <p:sldLayoutId id="2147483735" r:id="rId4"/>
    <p:sldLayoutId id="2147483732" r:id="rId5"/>
    <p:sldLayoutId id="2147483727" r:id="rId6"/>
    <p:sldLayoutId id="2147483739" r:id="rId7"/>
    <p:sldLayoutId id="2147483728" r:id="rId8"/>
    <p:sldLayoutId id="2147483729" r:id="rId9"/>
    <p:sldLayoutId id="2147483730" r:id="rId10"/>
    <p:sldLayoutId id="2147483731" r:id="rId11"/>
    <p:sldLayoutId id="2147483736" r:id="rId12"/>
    <p:sldLayoutId id="2147483748" r:id="rId13"/>
    <p:sldLayoutId id="2147483738" r:id="rId14"/>
  </p:sldLayoutIdLst>
  <p:txStyles>
    <p:titleStyle>
      <a:lvl1pPr>
        <a:defRPr>
          <a:solidFill>
            <a:schemeClr val="accent1"/>
          </a:solidFill>
          <a:latin typeface="+mj-lt"/>
          <a:ea typeface="+mj-ea"/>
          <a:cs typeface="+mj-cs"/>
        </a:defRPr>
      </a:lvl1pPr>
    </p:titleStyle>
    <p:bodyStyle>
      <a:lvl1pPr marL="171450" indent="-171450">
        <a:buClr>
          <a:schemeClr val="tx2"/>
        </a:buClr>
        <a:buFont typeface="Arial" panose="020B0604020202020204" pitchFamily="34" charset="0"/>
        <a:buChar char="•"/>
        <a:defRPr>
          <a:solidFill>
            <a:schemeClr val="tx2"/>
          </a:solidFill>
          <a:latin typeface="+mn-lt"/>
          <a:ea typeface="+mn-ea"/>
          <a:cs typeface="+mn-cs"/>
        </a:defRPr>
      </a:lvl1pPr>
      <a:lvl2pPr marL="457200">
        <a:buFont typeface="Arial" panose="020B0604020202020204" pitchFamily="34" charset="0"/>
        <a:buChar char="•"/>
        <a:defRPr>
          <a:solidFill>
            <a:schemeClr val="tx2"/>
          </a:solidFill>
          <a:latin typeface="+mn-lt"/>
          <a:ea typeface="+mn-ea"/>
          <a:cs typeface="+mn-cs"/>
        </a:defRPr>
      </a:lvl2pPr>
      <a:lvl3pPr marL="914400">
        <a:buFont typeface="Arial" panose="020B0604020202020204" pitchFamily="34" charset="0"/>
        <a:buChar char="•"/>
        <a:defRPr>
          <a:solidFill>
            <a:schemeClr val="tx2"/>
          </a:solidFill>
          <a:latin typeface="+mn-lt"/>
          <a:ea typeface="+mn-ea"/>
          <a:cs typeface="+mn-cs"/>
        </a:defRPr>
      </a:lvl3pPr>
      <a:lvl4pPr marL="1371600">
        <a:buFont typeface="Arial" panose="020B0604020202020204" pitchFamily="34" charset="0"/>
        <a:buChar char="•"/>
        <a:defRPr>
          <a:solidFill>
            <a:schemeClr val="tx2"/>
          </a:solidFill>
          <a:latin typeface="+mn-lt"/>
          <a:ea typeface="+mn-ea"/>
          <a:cs typeface="+mn-cs"/>
        </a:defRPr>
      </a:lvl4pPr>
      <a:lvl5pPr marL="1828800">
        <a:buFont typeface="Arial" panose="020B0604020202020204" pitchFamily="34" charset="0"/>
        <a:buChar char="•"/>
        <a:defRPr>
          <a:solidFill>
            <a:schemeClr val="tx2"/>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extLst>
    <p:ext uri="{27BBF7A9-308A-43DC-89C8-2F10F3537804}">
      <p15:sldGuideLst xmlns:p15="http://schemas.microsoft.com/office/powerpoint/2012/main">
        <p15:guide id="4" orient="horz" pos="362" userDrawn="1">
          <p15:clr>
            <a:srgbClr val="A4A3A4"/>
          </p15:clr>
        </p15:guide>
        <p15:guide id="6" orient="horz" pos="1131" userDrawn="1">
          <p15:clr>
            <a:srgbClr val="A4A3A4"/>
          </p15:clr>
        </p15:guide>
        <p15:guide id="8" orient="horz" pos="2876" userDrawn="1">
          <p15:clr>
            <a:srgbClr val="A4A3A4"/>
          </p15:clr>
        </p15:guide>
        <p15:guide id="9" pos="360" userDrawn="1">
          <p15:clr>
            <a:srgbClr val="A4A3A4"/>
          </p15:clr>
        </p15:guide>
        <p15:guide id="10" pos="5396" userDrawn="1">
          <p15:clr>
            <a:srgbClr val="A4A3A4"/>
          </p15:clr>
        </p15:guide>
        <p15:guide id="11" pos="1185"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20.svg"/></Relationships>
</file>

<file path=ppt/slides/_rels/slide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23.png"/><Relationship Id="rId4" Type="http://schemas.openxmlformats.org/officeDocument/2006/relationships/image" Target="../media/image22.sv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30.emf"/><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8CB98EA7-AD9C-4331-9A14-7D56CB80B4AD}"/>
              </a:ext>
            </a:extLst>
          </p:cNvPr>
          <p:cNvSpPr>
            <a:spLocks noGrp="1"/>
          </p:cNvSpPr>
          <p:nvPr>
            <p:ph type="title"/>
          </p:nvPr>
        </p:nvSpPr>
        <p:spPr bwMode="auto">
          <a:xfrm>
            <a:off x="381885" y="220506"/>
            <a:ext cx="3948874" cy="99222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eaLnBrk="1" hangingPunct="1"/>
            <a:r>
              <a:rPr lang="en-US" sz="2800" dirty="0"/>
              <a:t>Immediate Postpartum Contraception</a:t>
            </a:r>
            <a:br>
              <a:rPr lang="en-GB" altLang="en-US" sz="2100" dirty="0">
                <a:solidFill>
                  <a:srgbClr val="0070C0"/>
                </a:solidFill>
                <a:latin typeface="Calibri" panose="020F0502020204030204" pitchFamily="34" charset="0"/>
                <a:cs typeface="Calibri" panose="020F0502020204030204" pitchFamily="34" charset="0"/>
              </a:rPr>
            </a:br>
            <a:br>
              <a:rPr lang="en-AU" altLang="en-US" sz="1800" dirty="0">
                <a:solidFill>
                  <a:srgbClr val="2E74B6"/>
                </a:solidFill>
                <a:latin typeface="Calibri,Bold"/>
              </a:rPr>
            </a:br>
            <a:br>
              <a:rPr lang="en-AU" altLang="en-US" sz="1800" dirty="0">
                <a:solidFill>
                  <a:srgbClr val="2E74B6"/>
                </a:solidFill>
                <a:latin typeface="Calibri,Bold"/>
              </a:rPr>
            </a:br>
            <a:br>
              <a:rPr lang="en-AU" altLang="en-US" sz="1800" dirty="0">
                <a:solidFill>
                  <a:srgbClr val="2E74B6"/>
                </a:solidFill>
                <a:latin typeface="Calibri,Bold"/>
              </a:rPr>
            </a:br>
            <a:br>
              <a:rPr lang="en-AU" altLang="en-US" sz="1800" dirty="0">
                <a:solidFill>
                  <a:srgbClr val="2E74B6"/>
                </a:solidFill>
                <a:latin typeface="Calibri,Bold"/>
              </a:rPr>
            </a:br>
            <a:br>
              <a:rPr lang="en-AU" altLang="en-US" sz="1800" dirty="0">
                <a:solidFill>
                  <a:srgbClr val="2E74B6"/>
                </a:solidFill>
                <a:latin typeface="Calibri,Bold"/>
              </a:rPr>
            </a:br>
            <a:br>
              <a:rPr lang="en-AU" altLang="en-US" sz="1800" dirty="0">
                <a:solidFill>
                  <a:srgbClr val="2E74B6"/>
                </a:solidFill>
                <a:latin typeface="Calibri,Bold"/>
              </a:rPr>
            </a:br>
            <a:br>
              <a:rPr lang="en-AU" altLang="en-US" sz="1500" dirty="0">
                <a:solidFill>
                  <a:srgbClr val="2E74B6"/>
                </a:solidFill>
                <a:latin typeface="Calibri,Bold"/>
              </a:rPr>
            </a:br>
            <a:br>
              <a:rPr lang="en-AU" altLang="en-US" sz="2700" dirty="0"/>
            </a:br>
            <a:endParaRPr lang="en-AU" altLang="en-US" sz="2700" dirty="0"/>
          </a:p>
        </p:txBody>
      </p:sp>
      <p:sp>
        <p:nvSpPr>
          <p:cNvPr id="3" name="Text Placeholder 2">
            <a:extLst>
              <a:ext uri="{FF2B5EF4-FFF2-40B4-BE49-F238E27FC236}">
                <a16:creationId xmlns:a16="http://schemas.microsoft.com/office/drawing/2014/main" id="{8776CC8A-357A-4FF1-B4E1-396E7F64AC8B}"/>
              </a:ext>
            </a:extLst>
          </p:cNvPr>
          <p:cNvSpPr>
            <a:spLocks noGrp="1"/>
          </p:cNvSpPr>
          <p:nvPr>
            <p:ph type="body" sz="quarter" idx="11"/>
          </p:nvPr>
        </p:nvSpPr>
        <p:spPr>
          <a:xfrm>
            <a:off x="488328" y="1891114"/>
            <a:ext cx="3963817" cy="1836059"/>
          </a:xfrm>
        </p:spPr>
        <p:txBody>
          <a:bodyPr/>
          <a:lstStyle/>
          <a:p>
            <a:r>
              <a:rPr lang="en-AU" sz="2800" dirty="0">
                <a:latin typeface="Calibri" panose="020F0502020204030204" pitchFamily="34" charset="0"/>
                <a:cs typeface="Calibri" panose="020F0502020204030204" pitchFamily="34" charset="0"/>
              </a:rPr>
              <a:t>Post partum family planning</a:t>
            </a:r>
          </a:p>
        </p:txBody>
      </p:sp>
      <p:graphicFrame>
        <p:nvGraphicFramePr>
          <p:cNvPr id="2" name="Table 1">
            <a:extLst>
              <a:ext uri="{FF2B5EF4-FFF2-40B4-BE49-F238E27FC236}">
                <a16:creationId xmlns:a16="http://schemas.microsoft.com/office/drawing/2014/main" id="{F42D207C-CB99-B944-EC23-3FA9EF154D31}"/>
              </a:ext>
            </a:extLst>
          </p:cNvPr>
          <p:cNvGraphicFramePr>
            <a:graphicFrameLocks noGrp="1"/>
          </p:cNvGraphicFramePr>
          <p:nvPr>
            <p:extLst>
              <p:ext uri="{D42A27DB-BD31-4B8C-83A1-F6EECF244321}">
                <p14:modId xmlns:p14="http://schemas.microsoft.com/office/powerpoint/2010/main" val="791411187"/>
              </p:ext>
            </p:extLst>
          </p:nvPr>
        </p:nvGraphicFramePr>
        <p:xfrm>
          <a:off x="101991" y="421333"/>
          <a:ext cx="4603419" cy="3890264"/>
        </p:xfrm>
        <a:graphic>
          <a:graphicData uri="http://schemas.openxmlformats.org/drawingml/2006/table">
            <a:tbl>
              <a:tblPr>
                <a:tableStyleId>{5C22544A-7EE6-4342-B048-85BDC9FD1C3A}</a:tableStyleId>
              </a:tblPr>
              <a:tblGrid>
                <a:gridCol w="4603419">
                  <a:extLst>
                    <a:ext uri="{9D8B030D-6E8A-4147-A177-3AD203B41FA5}">
                      <a16:colId xmlns:a16="http://schemas.microsoft.com/office/drawing/2014/main" val="2584421894"/>
                    </a:ext>
                  </a:extLst>
                </a:gridCol>
              </a:tblGrid>
              <a:tr h="3305840">
                <a:tc>
                  <a:txBody>
                    <a:bodyPr/>
                    <a:lstStyle/>
                    <a:p>
                      <a:pPr algn="ctr">
                        <a:lnSpc>
                          <a:spcPct val="90000"/>
                        </a:lnSpc>
                        <a:spcBef>
                          <a:spcPts val="600"/>
                        </a:spcBef>
                        <a:spcAft>
                          <a:spcPts val="600"/>
                        </a:spcAft>
                      </a:pPr>
                      <a:r>
                        <a:rPr lang="en-AU" sz="3200" kern="1400" spc="-50" dirty="0">
                          <a:effectLst/>
                        </a:rPr>
                        <a:t>Postpartum contraception agenda for Pacific Island countries.</a:t>
                      </a:r>
                    </a:p>
                    <a:p>
                      <a:pPr algn="ctr">
                        <a:lnSpc>
                          <a:spcPct val="90000"/>
                        </a:lnSpc>
                        <a:spcBef>
                          <a:spcPts val="600"/>
                        </a:spcBef>
                        <a:spcAft>
                          <a:spcPts val="600"/>
                        </a:spcAft>
                      </a:pPr>
                      <a:endParaRPr lang="en-AU" sz="3200" b="1" kern="1400" spc="-50" dirty="0">
                        <a:solidFill>
                          <a:srgbClr val="FFFFFF"/>
                        </a:solidFill>
                        <a:effectLst/>
                        <a:latin typeface="Arial" panose="020B0604020202020204" pitchFamily="34" charset="0"/>
                        <a:ea typeface="SimHei" panose="02010609060101010101" pitchFamily="49" charset="-122"/>
                        <a:cs typeface="Cordia New" panose="020B0304020202020204" pitchFamily="34" charset="-34"/>
                      </a:endParaRPr>
                    </a:p>
                    <a:p>
                      <a:pPr algn="ctr">
                        <a:lnSpc>
                          <a:spcPct val="90000"/>
                        </a:lnSpc>
                        <a:spcBef>
                          <a:spcPts val="600"/>
                        </a:spcBef>
                        <a:spcAft>
                          <a:spcPts val="600"/>
                        </a:spcAft>
                      </a:pPr>
                      <a:r>
                        <a:rPr lang="en-AU" sz="3200" b="1" kern="1400" spc="-50" dirty="0">
                          <a:solidFill>
                            <a:schemeClr val="accent1"/>
                          </a:solidFill>
                          <a:effectLst/>
                          <a:latin typeface="Arial" panose="020B0604020202020204" pitchFamily="34" charset="0"/>
                          <a:ea typeface="SimHei" panose="02010609060101010101" pitchFamily="49" charset="-122"/>
                          <a:cs typeface="Cordia New" panose="020B0304020202020204" pitchFamily="34" charset="-34"/>
                        </a:rPr>
                        <a:t>Professor Kirsten Black</a:t>
                      </a:r>
                    </a:p>
                    <a:p>
                      <a:pPr algn="ctr">
                        <a:lnSpc>
                          <a:spcPct val="90000"/>
                        </a:lnSpc>
                        <a:spcBef>
                          <a:spcPts val="600"/>
                        </a:spcBef>
                        <a:spcAft>
                          <a:spcPts val="600"/>
                        </a:spcAft>
                      </a:pPr>
                      <a:r>
                        <a:rPr lang="en-AU" sz="3200" b="1" kern="1400" spc="-50" dirty="0">
                          <a:solidFill>
                            <a:schemeClr val="accent1"/>
                          </a:solidFill>
                          <a:effectLst/>
                          <a:latin typeface="Arial" panose="020B0604020202020204" pitchFamily="34" charset="0"/>
                          <a:ea typeface="SimHei" panose="02010609060101010101" pitchFamily="49" charset="-122"/>
                          <a:cs typeface="Cordia New" panose="020B0304020202020204" pitchFamily="34" charset="-34"/>
                        </a:rPr>
                        <a:t>PSRH  Family Planning committee</a:t>
                      </a:r>
                    </a:p>
                  </a:txBody>
                  <a:tcPr marL="0" marR="0" marT="180340" marB="180340"/>
                </a:tc>
                <a:extLst>
                  <a:ext uri="{0D108BD9-81ED-4DB2-BD59-A6C34878D82A}">
                    <a16:rowId xmlns:a16="http://schemas.microsoft.com/office/drawing/2014/main" val="2511381219"/>
                  </a:ext>
                </a:extLst>
              </a:tr>
            </a:tbl>
          </a:graphicData>
        </a:graphic>
      </p:graphicFrame>
      <p:sp>
        <p:nvSpPr>
          <p:cNvPr id="5" name="WordArt 1">
            <a:extLst>
              <a:ext uri="{FF2B5EF4-FFF2-40B4-BE49-F238E27FC236}">
                <a16:creationId xmlns:a16="http://schemas.microsoft.com/office/drawing/2014/main" id="{683DC16F-BE08-A09C-F8E4-24C9EB9BF4AB}"/>
              </a:ext>
            </a:extLst>
          </p:cNvPr>
          <p:cNvSpPr>
            <a:spLocks noSelect="1" noChangeArrowheads="1" noChangeShapeType="1" noTextEdit="1"/>
          </p:cNvSpPr>
          <p:nvPr/>
        </p:nvSpPr>
        <p:spPr bwMode="auto">
          <a:xfrm>
            <a:off x="628650" y="1506538"/>
            <a:ext cx="635000" cy="635000"/>
          </a:xfrm>
          <a:prstGeom prst="rect">
            <a:avLst/>
          </a:prstGeom>
        </p:spPr>
        <p:txBody>
          <a:bodyPr wrap="none" fromWordArt="1">
            <a:prstTxWarp prst="textPlain">
              <a:avLst>
                <a:gd name="adj" fmla="val 50000"/>
              </a:avLst>
            </a:prstTxWarp>
          </a:bodyPr>
          <a:lstStyle/>
          <a:p>
            <a:pPr algn="ctr" rtl="0">
              <a:buNone/>
            </a:pPr>
            <a:endParaRPr lang="en-AU" sz="3600" spc="0">
              <a:ln w="9525">
                <a:solidFill>
                  <a:srgbClr val="000000"/>
                </a:solidFill>
                <a:round/>
                <a:headEnd/>
                <a:tailEnd/>
              </a:ln>
              <a:solidFill>
                <a:srgbClr val="FFFFFF"/>
              </a:solidFill>
              <a:latin typeface=""/>
            </a:endParaRPr>
          </a:p>
        </p:txBody>
      </p:sp>
      <p:pic>
        <p:nvPicPr>
          <p:cNvPr id="6" name="Picture Placeholder 5" descr="A person lying down with her hand up&#10;&#10;Description automatically generated">
            <a:extLst>
              <a:ext uri="{FF2B5EF4-FFF2-40B4-BE49-F238E27FC236}">
                <a16:creationId xmlns:a16="http://schemas.microsoft.com/office/drawing/2014/main" id="{AC2A64EF-4D02-DE31-6DBB-AD79031AFF33}"/>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5710" r="5710"/>
          <a:stretch>
            <a:fillRect/>
          </a:stretch>
        </p:blipFill>
        <p:spPr>
          <a:xfrm>
            <a:off x="5410200" y="-835816"/>
            <a:ext cx="4149725" cy="46847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4C8DFC-6E2F-A512-4FDB-D665AB6185F2}"/>
              </a:ext>
            </a:extLst>
          </p:cNvPr>
          <p:cNvPicPr>
            <a:picLocks noChangeAspect="1"/>
          </p:cNvPicPr>
          <p:nvPr/>
        </p:nvPicPr>
        <p:blipFill>
          <a:blip r:embed="rId2"/>
          <a:stretch>
            <a:fillRect/>
          </a:stretch>
        </p:blipFill>
        <p:spPr>
          <a:xfrm>
            <a:off x="5029200" y="346382"/>
            <a:ext cx="3204530" cy="4450736"/>
          </a:xfrm>
          <a:prstGeom prst="rect">
            <a:avLst/>
          </a:prstGeom>
        </p:spPr>
      </p:pic>
      <p:sp>
        <p:nvSpPr>
          <p:cNvPr id="2" name="TextBox 1">
            <a:extLst>
              <a:ext uri="{FF2B5EF4-FFF2-40B4-BE49-F238E27FC236}">
                <a16:creationId xmlns:a16="http://schemas.microsoft.com/office/drawing/2014/main" id="{CB4BB5A2-3E5D-3F8C-DF4E-AB825DD66DE3}"/>
              </a:ext>
            </a:extLst>
          </p:cNvPr>
          <p:cNvSpPr txBox="1"/>
          <p:nvPr/>
        </p:nvSpPr>
        <p:spPr>
          <a:xfrm>
            <a:off x="228600" y="895350"/>
            <a:ext cx="4191000" cy="2308324"/>
          </a:xfrm>
          <a:prstGeom prst="rect">
            <a:avLst/>
          </a:prstGeom>
          <a:noFill/>
        </p:spPr>
        <p:txBody>
          <a:bodyPr wrap="square" rtlCol="0">
            <a:spAutoFit/>
          </a:bodyPr>
          <a:lstStyle/>
          <a:p>
            <a:r>
              <a:rPr lang="en-AU" sz="2400" b="1" dirty="0"/>
              <a:t>Background</a:t>
            </a:r>
          </a:p>
          <a:p>
            <a:r>
              <a:rPr lang="en-AU" sz="2400" dirty="0"/>
              <a:t>Increasing recognition of the</a:t>
            </a:r>
          </a:p>
          <a:p>
            <a:r>
              <a:rPr lang="en-AU" sz="2400" dirty="0"/>
              <a:t>importance of integration of FP into antenatal and postnatal care</a:t>
            </a:r>
          </a:p>
          <a:p>
            <a:endParaRPr lang="en-AU" sz="2400" dirty="0"/>
          </a:p>
        </p:txBody>
      </p:sp>
    </p:spTree>
    <p:extLst>
      <p:ext uri="{BB962C8B-B14F-4D97-AF65-F5344CB8AC3E}">
        <p14:creationId xmlns:p14="http://schemas.microsoft.com/office/powerpoint/2010/main" val="2907172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9C321-E201-3D7F-1BAC-B27B9D2F4AFB}"/>
              </a:ext>
            </a:extLst>
          </p:cNvPr>
          <p:cNvSpPr>
            <a:spLocks noGrp="1"/>
          </p:cNvSpPr>
          <p:nvPr>
            <p:ph type="title"/>
          </p:nvPr>
        </p:nvSpPr>
        <p:spPr>
          <a:xfrm>
            <a:off x="1143442" y="1276350"/>
            <a:ext cx="6857116" cy="1739939"/>
          </a:xfrm>
        </p:spPr>
        <p:txBody>
          <a:bodyPr/>
          <a:lstStyle/>
          <a:p>
            <a:pPr algn="ctr"/>
            <a:r>
              <a:rPr lang="en-AU" sz="3600" b="1" dirty="0"/>
              <a:t>Why is postpartum family planning important?</a:t>
            </a:r>
          </a:p>
        </p:txBody>
      </p:sp>
      <p:grpSp>
        <p:nvGrpSpPr>
          <p:cNvPr id="3" name="Group 2">
            <a:extLst>
              <a:ext uri="{FF2B5EF4-FFF2-40B4-BE49-F238E27FC236}">
                <a16:creationId xmlns:a16="http://schemas.microsoft.com/office/drawing/2014/main" id="{2CF2CE40-0606-A566-BCAB-0EF6EEEF2955}"/>
              </a:ext>
            </a:extLst>
          </p:cNvPr>
          <p:cNvGrpSpPr/>
          <p:nvPr/>
        </p:nvGrpSpPr>
        <p:grpSpPr>
          <a:xfrm>
            <a:off x="2743200" y="3714750"/>
            <a:ext cx="4648200" cy="1066800"/>
            <a:chOff x="0" y="0"/>
            <a:chExt cx="3416300" cy="650875"/>
          </a:xfrm>
          <a:solidFill>
            <a:schemeClr val="bg1"/>
          </a:solidFill>
        </p:grpSpPr>
        <p:pic>
          <p:nvPicPr>
            <p:cNvPr id="4" name="image2.png" descr="Image result for dfat logo">
              <a:extLst>
                <a:ext uri="{FF2B5EF4-FFF2-40B4-BE49-F238E27FC236}">
                  <a16:creationId xmlns:a16="http://schemas.microsoft.com/office/drawing/2014/main" id="{F9DA2A5D-6BC4-571B-B197-D45BEE1D1189}"/>
                </a:ext>
              </a:extLst>
            </p:cNvPr>
            <p:cNvPicPr/>
            <p:nvPr/>
          </p:nvPicPr>
          <p:blipFill>
            <a:blip r:embed="rId2"/>
            <a:srcRect/>
            <a:stretch>
              <a:fillRect/>
            </a:stretch>
          </p:blipFill>
          <p:spPr>
            <a:xfrm>
              <a:off x="2032000" y="0"/>
              <a:ext cx="1384300" cy="627380"/>
            </a:xfrm>
            <a:prstGeom prst="rect">
              <a:avLst/>
            </a:prstGeom>
            <a:grpFill/>
            <a:ln/>
          </p:spPr>
        </p:pic>
        <p:pic>
          <p:nvPicPr>
            <p:cNvPr id="5" name="image4.png" descr="Logo&#10;&#10;Description automatically generated with medium confidence">
              <a:extLst>
                <a:ext uri="{FF2B5EF4-FFF2-40B4-BE49-F238E27FC236}">
                  <a16:creationId xmlns:a16="http://schemas.microsoft.com/office/drawing/2014/main" id="{20BC94FF-E4AC-026E-9B1D-7FDA721956A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a:xfrm>
              <a:off x="0" y="0"/>
              <a:ext cx="1435100" cy="650875"/>
            </a:xfrm>
            <a:prstGeom prst="rect">
              <a:avLst/>
            </a:prstGeom>
            <a:grpFill/>
            <a:ln/>
          </p:spPr>
        </p:pic>
      </p:grpSp>
    </p:spTree>
    <p:extLst>
      <p:ext uri="{BB962C8B-B14F-4D97-AF65-F5344CB8AC3E}">
        <p14:creationId xmlns:p14="http://schemas.microsoft.com/office/powerpoint/2010/main" val="2963845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96730">
            <a:off x="668669" y="1677506"/>
            <a:ext cx="783070" cy="1110022"/>
          </a:xfrm>
          <a:prstGeom prst="rect">
            <a:avLst/>
          </a:prstGeom>
        </p:spPr>
      </p:pic>
      <p:pic>
        <p:nvPicPr>
          <p:cNvPr id="4" name="Picture 4"/>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177121">
            <a:off x="2294734" y="1603796"/>
            <a:ext cx="1699097" cy="1210993"/>
          </a:xfrm>
          <a:prstGeom prst="rect">
            <a:avLst/>
          </a:prstGeom>
        </p:spPr>
      </p:pic>
      <p:sp>
        <p:nvSpPr>
          <p:cNvPr id="6" name="TextBox 6"/>
          <p:cNvSpPr txBox="1"/>
          <p:nvPr/>
        </p:nvSpPr>
        <p:spPr>
          <a:xfrm>
            <a:off x="414126" y="3205478"/>
            <a:ext cx="1498354" cy="1029513"/>
          </a:xfrm>
          <a:prstGeom prst="rect">
            <a:avLst/>
          </a:prstGeom>
        </p:spPr>
        <p:txBody>
          <a:bodyPr lIns="0" tIns="0" rIns="0" bIns="0" rtlCol="0" anchor="t">
            <a:spAutoFit/>
          </a:bodyPr>
          <a:lstStyle/>
          <a:p>
            <a:pPr algn="ctr">
              <a:lnSpc>
                <a:spcPts val="2025"/>
              </a:lnSpc>
            </a:pPr>
            <a:r>
              <a:rPr lang="en-US" sz="2000" dirty="0">
                <a:solidFill>
                  <a:srgbClr val="230871"/>
                </a:solidFill>
                <a:latin typeface="Calibri" panose="020F0502020204030204" pitchFamily="34" charset="0"/>
                <a:ea typeface="Calibri" panose="020F0502020204030204" pitchFamily="34" charset="0"/>
                <a:cs typeface="Calibri" panose="020F0502020204030204" pitchFamily="34" charset="0"/>
              </a:rPr>
              <a:t>Ovulation can occur as early as </a:t>
            </a:r>
            <a:r>
              <a:rPr lang="en-US" sz="2000" u="sng" dirty="0">
                <a:solidFill>
                  <a:srgbClr val="230871"/>
                </a:solidFill>
                <a:latin typeface="Calibri" panose="020F0502020204030204" pitchFamily="34" charset="0"/>
                <a:ea typeface="Calibri" panose="020F0502020204030204" pitchFamily="34" charset="0"/>
                <a:cs typeface="Calibri" panose="020F0502020204030204" pitchFamily="34" charset="0"/>
              </a:rPr>
              <a:t>25 days</a:t>
            </a:r>
            <a:r>
              <a:rPr lang="en-US" sz="2000" dirty="0">
                <a:solidFill>
                  <a:srgbClr val="230871"/>
                </a:solidFill>
                <a:latin typeface="Calibri" panose="020F0502020204030204" pitchFamily="34" charset="0"/>
                <a:ea typeface="Calibri" panose="020F0502020204030204" pitchFamily="34" charset="0"/>
                <a:cs typeface="Calibri" panose="020F0502020204030204" pitchFamily="34" charset="0"/>
              </a:rPr>
              <a:t> postpartum</a:t>
            </a:r>
          </a:p>
        </p:txBody>
      </p:sp>
      <p:sp>
        <p:nvSpPr>
          <p:cNvPr id="7" name="TextBox 7"/>
          <p:cNvSpPr txBox="1"/>
          <p:nvPr/>
        </p:nvSpPr>
        <p:spPr>
          <a:xfrm>
            <a:off x="1574923" y="629319"/>
            <a:ext cx="5994154" cy="589905"/>
          </a:xfrm>
          <a:prstGeom prst="rect">
            <a:avLst/>
          </a:prstGeom>
        </p:spPr>
        <p:txBody>
          <a:bodyPr lIns="0" tIns="0" rIns="0" bIns="0" rtlCol="0" anchor="t">
            <a:spAutoFit/>
          </a:bodyPr>
          <a:lstStyle/>
          <a:p>
            <a:pPr algn="ctr">
              <a:lnSpc>
                <a:spcPts val="4600"/>
              </a:lnSpc>
            </a:pPr>
            <a:r>
              <a:rPr lang="en-US" sz="4000" spc="40" dirty="0">
                <a:solidFill>
                  <a:srgbClr val="3231B1"/>
                </a:solidFill>
                <a:latin typeface="Open Sauce SemiBold Bold"/>
              </a:rPr>
              <a:t>Background</a:t>
            </a:r>
          </a:p>
        </p:txBody>
      </p:sp>
      <p:sp>
        <p:nvSpPr>
          <p:cNvPr id="8" name="TextBox 8"/>
          <p:cNvSpPr txBox="1"/>
          <p:nvPr/>
        </p:nvSpPr>
        <p:spPr>
          <a:xfrm>
            <a:off x="2491707" y="3163692"/>
            <a:ext cx="2007467" cy="1542474"/>
          </a:xfrm>
          <a:prstGeom prst="rect">
            <a:avLst/>
          </a:prstGeom>
        </p:spPr>
        <p:txBody>
          <a:bodyPr wrap="square" lIns="0" tIns="0" rIns="0" bIns="0" rtlCol="0" anchor="t">
            <a:spAutoFit/>
          </a:bodyPr>
          <a:lstStyle/>
          <a:p>
            <a:pPr algn="ctr">
              <a:lnSpc>
                <a:spcPts val="2025"/>
              </a:lnSpc>
            </a:pPr>
            <a:r>
              <a:rPr lang="en-US" sz="2000" u="sng" dirty="0">
                <a:solidFill>
                  <a:srgbClr val="230871"/>
                </a:solidFill>
                <a:latin typeface="Open Sauce Bold"/>
              </a:rPr>
              <a:t>40-57%</a:t>
            </a:r>
            <a:r>
              <a:rPr lang="en-US" sz="2000" dirty="0">
                <a:solidFill>
                  <a:srgbClr val="230871"/>
                </a:solidFill>
                <a:latin typeface="Open Sauce"/>
              </a:rPr>
              <a:t> of women report having unprotected intercourse within the </a:t>
            </a:r>
            <a:r>
              <a:rPr lang="en-US" sz="2000" u="sng" dirty="0">
                <a:solidFill>
                  <a:srgbClr val="230871"/>
                </a:solidFill>
                <a:latin typeface="Open Sauce Bold"/>
              </a:rPr>
              <a:t>first 6 weeks of delivery</a:t>
            </a:r>
          </a:p>
        </p:txBody>
      </p:sp>
      <p:sp>
        <p:nvSpPr>
          <p:cNvPr id="10" name="TextBox 9">
            <a:extLst>
              <a:ext uri="{FF2B5EF4-FFF2-40B4-BE49-F238E27FC236}">
                <a16:creationId xmlns:a16="http://schemas.microsoft.com/office/drawing/2014/main" id="{EF7FF2CF-9E66-51B8-8C7D-61DFCCF6212E}"/>
              </a:ext>
            </a:extLst>
          </p:cNvPr>
          <p:cNvSpPr txBox="1"/>
          <p:nvPr/>
        </p:nvSpPr>
        <p:spPr>
          <a:xfrm>
            <a:off x="5080806" y="1657351"/>
            <a:ext cx="3834593" cy="3046988"/>
          </a:xfrm>
          <a:prstGeom prst="rect">
            <a:avLst/>
          </a:prstGeom>
          <a:noFill/>
        </p:spPr>
        <p:txBody>
          <a:bodyPr wrap="square">
            <a:spAutoFit/>
          </a:bodyPr>
          <a:lstStyle/>
          <a:p>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DHS data from 27 countries, show that </a:t>
            </a:r>
            <a:r>
              <a:rPr lang="en-US" sz="2400" b="1" dirty="0">
                <a:solidFill>
                  <a:srgbClr val="002060"/>
                </a:solidFill>
                <a:latin typeface="Calibri" panose="020F0502020204030204" pitchFamily="34" charset="0"/>
                <a:ea typeface="Calibri" panose="020F0502020204030204" pitchFamily="34" charset="0"/>
                <a:cs typeface="Calibri" panose="020F0502020204030204" pitchFamily="34" charset="0"/>
              </a:rPr>
              <a:t>95% </a:t>
            </a:r>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of women who are 0–12 months postpartum want to avoid a pregnancy in the next 24 months; but </a:t>
            </a:r>
            <a:r>
              <a:rPr lang="en-US" sz="2400" b="1" dirty="0">
                <a:solidFill>
                  <a:srgbClr val="002060"/>
                </a:solidFill>
                <a:latin typeface="Calibri" panose="020F0502020204030204" pitchFamily="34" charset="0"/>
                <a:ea typeface="Calibri" panose="020F0502020204030204" pitchFamily="34" charset="0"/>
                <a:cs typeface="Calibri" panose="020F0502020204030204" pitchFamily="34" charset="0"/>
              </a:rPr>
              <a:t>70%</a:t>
            </a:r>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 of them are not using contraception (Ross &amp; Winfrey 2001).</a:t>
            </a:r>
            <a:endParaRPr lang="en-AU"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75442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599621" y="1261683"/>
            <a:ext cx="1601165" cy="1815754"/>
          </a:xfrm>
          <a:prstGeom prst="rect">
            <a:avLst/>
          </a:prstGeom>
        </p:spPr>
      </p:pic>
      <p:pic>
        <p:nvPicPr>
          <p:cNvPr id="3" name="Picture 3"/>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732330" y="1217631"/>
            <a:ext cx="1738215" cy="2008442"/>
          </a:xfrm>
          <a:prstGeom prst="rect">
            <a:avLst/>
          </a:prstGeom>
        </p:spPr>
      </p:pic>
      <p:pic>
        <p:nvPicPr>
          <p:cNvPr id="4" name="Picture 4"/>
          <p:cNvPicPr>
            <a:picLocks noChangeAspect="1"/>
          </p:cNvPicPr>
          <p:nvPr/>
        </p:nvPicPr>
        <p:blipFill>
          <a:blip r:embed="rId5"/>
          <a:srcRect/>
          <a:stretch>
            <a:fillRect/>
          </a:stretch>
        </p:blipFill>
        <p:spPr>
          <a:xfrm>
            <a:off x="943215" y="1179748"/>
            <a:ext cx="1718912" cy="2046324"/>
          </a:xfrm>
          <a:prstGeom prst="rect">
            <a:avLst/>
          </a:prstGeom>
        </p:spPr>
      </p:pic>
      <p:sp>
        <p:nvSpPr>
          <p:cNvPr id="5" name="TextBox 5"/>
          <p:cNvSpPr txBox="1"/>
          <p:nvPr/>
        </p:nvSpPr>
        <p:spPr>
          <a:xfrm>
            <a:off x="3473594" y="3386646"/>
            <a:ext cx="2196813" cy="254365"/>
          </a:xfrm>
          <a:prstGeom prst="rect">
            <a:avLst/>
          </a:prstGeom>
        </p:spPr>
        <p:txBody>
          <a:bodyPr lIns="0" tIns="0" rIns="0" bIns="0" rtlCol="0" anchor="t">
            <a:spAutoFit/>
          </a:bodyPr>
          <a:lstStyle/>
          <a:p>
            <a:pPr algn="ctr">
              <a:lnSpc>
                <a:spcPts val="1820"/>
              </a:lnSpc>
              <a:spcBef>
                <a:spcPct val="0"/>
              </a:spcBef>
            </a:pPr>
            <a:r>
              <a:rPr lang="en-US" sz="2400" dirty="0">
                <a:solidFill>
                  <a:srgbClr val="000000"/>
                </a:solidFill>
                <a:latin typeface="Canva Sans"/>
              </a:rPr>
              <a:t>FETAL RISKS</a:t>
            </a:r>
          </a:p>
        </p:txBody>
      </p:sp>
      <p:sp>
        <p:nvSpPr>
          <p:cNvPr id="6" name="TextBox 6"/>
          <p:cNvSpPr txBox="1"/>
          <p:nvPr/>
        </p:nvSpPr>
        <p:spPr>
          <a:xfrm>
            <a:off x="3142066" y="3708083"/>
            <a:ext cx="2693624" cy="949234"/>
          </a:xfrm>
          <a:prstGeom prst="rect">
            <a:avLst/>
          </a:prstGeom>
        </p:spPr>
        <p:txBody>
          <a:bodyPr wrap="square" lIns="0" tIns="0" rIns="0" bIns="0" rtlCol="0" anchor="t">
            <a:spAutoFit/>
          </a:bodyPr>
          <a:lstStyle/>
          <a:p>
            <a:pPr marL="226695" lvl="1" indent="-113348">
              <a:lnSpc>
                <a:spcPts val="1470"/>
              </a:lnSpc>
              <a:buFont typeface="Arial"/>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Stillbirth </a:t>
            </a:r>
          </a:p>
          <a:p>
            <a:pPr marL="226695" lvl="1" indent="-113348">
              <a:lnSpc>
                <a:spcPts val="1470"/>
              </a:lnSpc>
              <a:buFont typeface="Arial"/>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Neonatal death </a:t>
            </a:r>
          </a:p>
          <a:p>
            <a:pPr marL="226695" lvl="1" indent="-113348">
              <a:lnSpc>
                <a:spcPts val="1470"/>
              </a:lnSpc>
              <a:buFont typeface="Arial"/>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SGA / Low birth weight</a:t>
            </a:r>
          </a:p>
          <a:p>
            <a:pPr marL="226695" lvl="1" indent="-113348">
              <a:lnSpc>
                <a:spcPts val="1470"/>
              </a:lnSpc>
              <a:buFont typeface="Arial"/>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Pre-term delivery</a:t>
            </a:r>
          </a:p>
          <a:p>
            <a:pPr algn="ctr">
              <a:lnSpc>
                <a:spcPts val="1470"/>
              </a:lnSpc>
              <a:spcBef>
                <a:spcPct val="0"/>
              </a:spcBef>
            </a:pPr>
            <a:endParaRPr lang="en-US" sz="1050" dirty="0">
              <a:solidFill>
                <a:srgbClr val="000000"/>
              </a:solidFill>
              <a:latin typeface="Canva Sans"/>
            </a:endParaRPr>
          </a:p>
        </p:txBody>
      </p:sp>
      <p:sp>
        <p:nvSpPr>
          <p:cNvPr id="7" name="TextBox 7"/>
          <p:cNvSpPr txBox="1"/>
          <p:nvPr/>
        </p:nvSpPr>
        <p:spPr>
          <a:xfrm>
            <a:off x="6270481" y="3386646"/>
            <a:ext cx="2196813" cy="254365"/>
          </a:xfrm>
          <a:prstGeom prst="rect">
            <a:avLst/>
          </a:prstGeom>
        </p:spPr>
        <p:txBody>
          <a:bodyPr lIns="0" tIns="0" rIns="0" bIns="0" rtlCol="0" anchor="t">
            <a:spAutoFit/>
          </a:bodyPr>
          <a:lstStyle/>
          <a:p>
            <a:pPr algn="ctr">
              <a:lnSpc>
                <a:spcPts val="1820"/>
              </a:lnSpc>
              <a:spcBef>
                <a:spcPct val="0"/>
              </a:spcBef>
            </a:pPr>
            <a:r>
              <a:rPr lang="en-US" sz="2400" dirty="0">
                <a:solidFill>
                  <a:srgbClr val="000000"/>
                </a:solidFill>
                <a:latin typeface="Canva Sans"/>
              </a:rPr>
              <a:t>ECONOMIC RISKS</a:t>
            </a:r>
          </a:p>
        </p:txBody>
      </p:sp>
      <p:sp>
        <p:nvSpPr>
          <p:cNvPr id="8" name="TextBox 8"/>
          <p:cNvSpPr txBox="1"/>
          <p:nvPr/>
        </p:nvSpPr>
        <p:spPr>
          <a:xfrm>
            <a:off x="514350" y="204788"/>
            <a:ext cx="8115300" cy="615553"/>
          </a:xfrm>
          <a:prstGeom prst="rect">
            <a:avLst/>
          </a:prstGeom>
        </p:spPr>
        <p:txBody>
          <a:bodyPr lIns="0" tIns="0" rIns="0" bIns="0" rtlCol="0" anchor="t">
            <a:spAutoFit/>
          </a:bodyPr>
          <a:lstStyle/>
          <a:p>
            <a:pPr algn="ctr">
              <a:lnSpc>
                <a:spcPts val="4800"/>
              </a:lnSpc>
              <a:spcBef>
                <a:spcPct val="0"/>
              </a:spcBef>
            </a:pPr>
            <a:r>
              <a:rPr lang="en-US" sz="4000" spc="40">
                <a:solidFill>
                  <a:srgbClr val="3231B1"/>
                </a:solidFill>
                <a:latin typeface="Open Sauce SemiBold Bold"/>
              </a:rPr>
              <a:t>Risks of a short IPI</a:t>
            </a:r>
          </a:p>
        </p:txBody>
      </p:sp>
      <p:sp>
        <p:nvSpPr>
          <p:cNvPr id="9" name="TextBox 9"/>
          <p:cNvSpPr txBox="1"/>
          <p:nvPr/>
        </p:nvSpPr>
        <p:spPr>
          <a:xfrm>
            <a:off x="676707" y="3386646"/>
            <a:ext cx="2196813" cy="254365"/>
          </a:xfrm>
          <a:prstGeom prst="rect">
            <a:avLst/>
          </a:prstGeom>
        </p:spPr>
        <p:txBody>
          <a:bodyPr lIns="0" tIns="0" rIns="0" bIns="0" rtlCol="0" anchor="t">
            <a:spAutoFit/>
          </a:bodyPr>
          <a:lstStyle/>
          <a:p>
            <a:pPr algn="ctr">
              <a:lnSpc>
                <a:spcPts val="1820"/>
              </a:lnSpc>
              <a:spcBef>
                <a:spcPct val="0"/>
              </a:spcBef>
            </a:pPr>
            <a:r>
              <a:rPr lang="en-US" sz="2400" dirty="0">
                <a:solidFill>
                  <a:srgbClr val="000000"/>
                </a:solidFill>
                <a:latin typeface="Canva Sans"/>
              </a:rPr>
              <a:t>MATERNAL RISKS</a:t>
            </a:r>
          </a:p>
        </p:txBody>
      </p:sp>
      <p:sp>
        <p:nvSpPr>
          <p:cNvPr id="10" name="TextBox 10"/>
          <p:cNvSpPr txBox="1"/>
          <p:nvPr/>
        </p:nvSpPr>
        <p:spPr>
          <a:xfrm>
            <a:off x="179896" y="3741103"/>
            <a:ext cx="2962169" cy="1141595"/>
          </a:xfrm>
          <a:prstGeom prst="rect">
            <a:avLst/>
          </a:prstGeom>
        </p:spPr>
        <p:txBody>
          <a:bodyPr wrap="square" lIns="0" tIns="0" rIns="0" bIns="0" rtlCol="0" anchor="t">
            <a:spAutoFit/>
          </a:bodyPr>
          <a:lstStyle/>
          <a:p>
            <a:pPr marL="226695" lvl="1" indent="-113348">
              <a:lnSpc>
                <a:spcPts val="1470"/>
              </a:lnSpc>
              <a:buFont typeface="Arial"/>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Poorer nutritional status</a:t>
            </a:r>
          </a:p>
          <a:p>
            <a:pPr marL="226695" lvl="1" indent="-113348">
              <a:lnSpc>
                <a:spcPts val="1470"/>
              </a:lnSpc>
              <a:buFont typeface="Arial"/>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Placental disorders </a:t>
            </a:r>
          </a:p>
          <a:p>
            <a:pPr marL="226695" lvl="1" indent="-113348">
              <a:lnSpc>
                <a:spcPts val="1470"/>
              </a:lnSpc>
              <a:buFont typeface="Arial"/>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Uterine rupture </a:t>
            </a:r>
          </a:p>
          <a:p>
            <a:pPr marL="226695" lvl="1" indent="-113348">
              <a:lnSpc>
                <a:spcPts val="1470"/>
              </a:lnSpc>
              <a:buFont typeface="Arial"/>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Gestational Diabetes</a:t>
            </a:r>
          </a:p>
          <a:p>
            <a:pPr marL="226695" lvl="1" indent="-113348">
              <a:lnSpc>
                <a:spcPts val="1470"/>
              </a:lnSpc>
              <a:buFont typeface="Arial"/>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Perinatal Depression</a:t>
            </a:r>
          </a:p>
          <a:p>
            <a:pPr algn="ctr">
              <a:lnSpc>
                <a:spcPts val="1470"/>
              </a:lnSpc>
              <a:spcBef>
                <a:spcPct val="0"/>
              </a:spcBef>
            </a:pPr>
            <a:endParaRPr lang="en-US" sz="1050" dirty="0">
              <a:solidFill>
                <a:srgbClr val="000000"/>
              </a:solidFill>
              <a:latin typeface="Canva Sans"/>
            </a:endParaRPr>
          </a:p>
        </p:txBody>
      </p:sp>
      <p:sp>
        <p:nvSpPr>
          <p:cNvPr id="11" name="TextBox 11"/>
          <p:cNvSpPr txBox="1"/>
          <p:nvPr/>
        </p:nvSpPr>
        <p:spPr>
          <a:xfrm>
            <a:off x="5791201" y="3648234"/>
            <a:ext cx="3172904" cy="1526315"/>
          </a:xfrm>
          <a:prstGeom prst="rect">
            <a:avLst/>
          </a:prstGeom>
        </p:spPr>
        <p:txBody>
          <a:bodyPr wrap="square" lIns="0" tIns="0" rIns="0" bIns="0" rtlCol="0" anchor="t">
            <a:spAutoFit/>
          </a:bodyPr>
          <a:lstStyle/>
          <a:p>
            <a:pPr marL="226695" lvl="1" indent="-113348">
              <a:lnSpc>
                <a:spcPts val="1470"/>
              </a:lnSpc>
              <a:buFont typeface="Arial"/>
              <a:buChar char="•"/>
            </a:pPr>
            <a:r>
              <a:rPr lang="en-US" sz="2000" dirty="0">
                <a:solidFill>
                  <a:srgbClr val="000000"/>
                </a:solidFill>
                <a:latin typeface="Canva Sans"/>
              </a:rPr>
              <a:t>Increases consecutive time outside of workforce</a:t>
            </a:r>
          </a:p>
          <a:p>
            <a:pPr marL="226695" lvl="1" indent="-113348">
              <a:lnSpc>
                <a:spcPts val="1470"/>
              </a:lnSpc>
              <a:buFont typeface="Arial"/>
              <a:buChar char="•"/>
            </a:pPr>
            <a:r>
              <a:rPr lang="en-US" sz="2000" dirty="0">
                <a:solidFill>
                  <a:srgbClr val="000000"/>
                </a:solidFill>
                <a:latin typeface="Canva Sans"/>
              </a:rPr>
              <a:t>Increases costs for families, and reduces ability for wealth creation</a:t>
            </a:r>
          </a:p>
          <a:p>
            <a:pPr marL="226695" lvl="1" indent="-113348">
              <a:lnSpc>
                <a:spcPts val="1470"/>
              </a:lnSpc>
              <a:buFont typeface="Arial"/>
              <a:buChar char="•"/>
            </a:pPr>
            <a:r>
              <a:rPr lang="en-US" sz="2000" dirty="0">
                <a:solidFill>
                  <a:srgbClr val="000000"/>
                </a:solidFill>
                <a:latin typeface="Canva Sans"/>
              </a:rPr>
              <a:t>Cost to Government from unintended pregnancies</a:t>
            </a:r>
          </a:p>
          <a:p>
            <a:pPr algn="ctr">
              <a:lnSpc>
                <a:spcPts val="1470"/>
              </a:lnSpc>
              <a:spcBef>
                <a:spcPct val="0"/>
              </a:spcBef>
            </a:pPr>
            <a:endParaRPr lang="en-US" sz="1050" dirty="0">
              <a:solidFill>
                <a:srgbClr val="000000"/>
              </a:solidFill>
              <a:latin typeface="Canva Sans"/>
            </a:endParaRPr>
          </a:p>
        </p:txBody>
      </p:sp>
    </p:spTree>
    <p:extLst>
      <p:ext uri="{BB962C8B-B14F-4D97-AF65-F5344CB8AC3E}">
        <p14:creationId xmlns:p14="http://schemas.microsoft.com/office/powerpoint/2010/main" val="3384597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9C321-E201-3D7F-1BAC-B27B9D2F4AFB}"/>
              </a:ext>
            </a:extLst>
          </p:cNvPr>
          <p:cNvSpPr>
            <a:spLocks noGrp="1"/>
          </p:cNvSpPr>
          <p:nvPr>
            <p:ph type="title"/>
          </p:nvPr>
        </p:nvSpPr>
        <p:spPr>
          <a:xfrm>
            <a:off x="1143442" y="1276350"/>
            <a:ext cx="6857116" cy="1739939"/>
          </a:xfrm>
        </p:spPr>
        <p:txBody>
          <a:bodyPr/>
          <a:lstStyle/>
          <a:p>
            <a:pPr algn="ctr"/>
            <a:r>
              <a:rPr lang="en-AU" sz="3600" b="1" dirty="0"/>
              <a:t>Survey of Postpartum family planning in the Pacific</a:t>
            </a:r>
          </a:p>
        </p:txBody>
      </p:sp>
      <p:grpSp>
        <p:nvGrpSpPr>
          <p:cNvPr id="3" name="Group 2">
            <a:extLst>
              <a:ext uri="{FF2B5EF4-FFF2-40B4-BE49-F238E27FC236}">
                <a16:creationId xmlns:a16="http://schemas.microsoft.com/office/drawing/2014/main" id="{9405FE5F-1C91-81B9-FCF6-F1FB40AC36CD}"/>
              </a:ext>
            </a:extLst>
          </p:cNvPr>
          <p:cNvGrpSpPr/>
          <p:nvPr/>
        </p:nvGrpSpPr>
        <p:grpSpPr>
          <a:xfrm>
            <a:off x="2971800" y="3562350"/>
            <a:ext cx="4648200" cy="1066800"/>
            <a:chOff x="0" y="0"/>
            <a:chExt cx="3416300" cy="650875"/>
          </a:xfrm>
          <a:solidFill>
            <a:schemeClr val="bg1"/>
          </a:solidFill>
        </p:grpSpPr>
        <p:pic>
          <p:nvPicPr>
            <p:cNvPr id="4" name="image2.png" descr="Image result for dfat logo">
              <a:extLst>
                <a:ext uri="{FF2B5EF4-FFF2-40B4-BE49-F238E27FC236}">
                  <a16:creationId xmlns:a16="http://schemas.microsoft.com/office/drawing/2014/main" id="{59ED3A70-051D-0669-07C6-5D21B5456518}"/>
                </a:ext>
              </a:extLst>
            </p:cNvPr>
            <p:cNvPicPr/>
            <p:nvPr/>
          </p:nvPicPr>
          <p:blipFill>
            <a:blip r:embed="rId2"/>
            <a:srcRect/>
            <a:stretch>
              <a:fillRect/>
            </a:stretch>
          </p:blipFill>
          <p:spPr>
            <a:xfrm>
              <a:off x="2032000" y="0"/>
              <a:ext cx="1384300" cy="627380"/>
            </a:xfrm>
            <a:prstGeom prst="rect">
              <a:avLst/>
            </a:prstGeom>
            <a:grpFill/>
            <a:ln/>
          </p:spPr>
        </p:pic>
        <p:pic>
          <p:nvPicPr>
            <p:cNvPr id="5" name="image4.png" descr="Logo&#10;&#10;Description automatically generated with medium confidence">
              <a:extLst>
                <a:ext uri="{FF2B5EF4-FFF2-40B4-BE49-F238E27FC236}">
                  <a16:creationId xmlns:a16="http://schemas.microsoft.com/office/drawing/2014/main" id="{4F3C68A9-1D12-98FF-CE9E-7316138FD3D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a:xfrm>
              <a:off x="0" y="0"/>
              <a:ext cx="1435100" cy="650875"/>
            </a:xfrm>
            <a:prstGeom prst="rect">
              <a:avLst/>
            </a:prstGeom>
            <a:grpFill/>
            <a:ln/>
          </p:spPr>
        </p:pic>
      </p:grpSp>
    </p:spTree>
    <p:extLst>
      <p:ext uri="{BB962C8B-B14F-4D97-AF65-F5344CB8AC3E}">
        <p14:creationId xmlns:p14="http://schemas.microsoft.com/office/powerpoint/2010/main" val="1540629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F646B5-24D8-2492-0775-3211FC87548D}"/>
              </a:ext>
            </a:extLst>
          </p:cNvPr>
          <p:cNvSpPr>
            <a:spLocks noGrp="1"/>
          </p:cNvSpPr>
          <p:nvPr>
            <p:ph idx="1"/>
          </p:nvPr>
        </p:nvSpPr>
        <p:spPr/>
        <p:txBody>
          <a:bodyPr/>
          <a:lstStyle/>
          <a:p>
            <a:endParaRPr lang="en-AU"/>
          </a:p>
        </p:txBody>
      </p:sp>
      <p:sp>
        <p:nvSpPr>
          <p:cNvPr id="3" name="Title 2">
            <a:extLst>
              <a:ext uri="{FF2B5EF4-FFF2-40B4-BE49-F238E27FC236}">
                <a16:creationId xmlns:a16="http://schemas.microsoft.com/office/drawing/2014/main" id="{1EAA8A0A-DF58-C6BF-AF21-94BF8926FA59}"/>
              </a:ext>
            </a:extLst>
          </p:cNvPr>
          <p:cNvSpPr>
            <a:spLocks noGrp="1"/>
          </p:cNvSpPr>
          <p:nvPr>
            <p:ph type="title"/>
          </p:nvPr>
        </p:nvSpPr>
        <p:spPr/>
        <p:txBody>
          <a:bodyPr/>
          <a:lstStyle/>
          <a:p>
            <a:endParaRPr lang="en-AU" dirty="0"/>
          </a:p>
        </p:txBody>
      </p:sp>
      <p:graphicFrame>
        <p:nvGraphicFramePr>
          <p:cNvPr id="4" name="Content Placeholder 4">
            <a:extLst>
              <a:ext uri="{FF2B5EF4-FFF2-40B4-BE49-F238E27FC236}">
                <a16:creationId xmlns:a16="http://schemas.microsoft.com/office/drawing/2014/main" id="{4201EFFF-1A63-E634-C369-1D857D9D6B9B}"/>
              </a:ext>
            </a:extLst>
          </p:cNvPr>
          <p:cNvGraphicFramePr>
            <a:graphicFrameLocks/>
          </p:cNvGraphicFramePr>
          <p:nvPr>
            <p:extLst>
              <p:ext uri="{D42A27DB-BD31-4B8C-83A1-F6EECF244321}">
                <p14:modId xmlns:p14="http://schemas.microsoft.com/office/powerpoint/2010/main" val="744486102"/>
              </p:ext>
            </p:extLst>
          </p:nvPr>
        </p:nvGraphicFramePr>
        <p:xfrm>
          <a:off x="309562" y="133351"/>
          <a:ext cx="8758238" cy="4902483"/>
        </p:xfrm>
        <a:graphic>
          <a:graphicData uri="http://schemas.openxmlformats.org/drawingml/2006/table">
            <a:tbl>
              <a:tblPr firstRow="1" bandRow="1">
                <a:tableStyleId>{5C22544A-7EE6-4342-B048-85BDC9FD1C3A}</a:tableStyleId>
              </a:tblPr>
              <a:tblGrid>
                <a:gridCol w="2371061">
                  <a:extLst>
                    <a:ext uri="{9D8B030D-6E8A-4147-A177-3AD203B41FA5}">
                      <a16:colId xmlns:a16="http://schemas.microsoft.com/office/drawing/2014/main" val="3783099823"/>
                    </a:ext>
                  </a:extLst>
                </a:gridCol>
                <a:gridCol w="6387177">
                  <a:extLst>
                    <a:ext uri="{9D8B030D-6E8A-4147-A177-3AD203B41FA5}">
                      <a16:colId xmlns:a16="http://schemas.microsoft.com/office/drawing/2014/main" val="501576803"/>
                    </a:ext>
                  </a:extLst>
                </a:gridCol>
              </a:tblGrid>
              <a:tr h="1219199">
                <a:tc>
                  <a:txBody>
                    <a:bodyPr/>
                    <a:lstStyle/>
                    <a:p>
                      <a:endParaRPr lang="en-AU" dirty="0"/>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400" dirty="0"/>
                        <a:t>Is routine family planning counselling undertaken in antenatal clinic and integrated into maternity care?</a:t>
                      </a:r>
                    </a:p>
                  </a:txBody>
                  <a:tcPr/>
                </a:tc>
                <a:extLst>
                  <a:ext uri="{0D108BD9-81ED-4DB2-BD59-A6C34878D82A}">
                    <a16:rowId xmlns:a16="http://schemas.microsoft.com/office/drawing/2014/main" val="2093825651"/>
                  </a:ext>
                </a:extLst>
              </a:tr>
              <a:tr h="385655">
                <a:tc>
                  <a:txBody>
                    <a:bodyPr/>
                    <a:lstStyle/>
                    <a:p>
                      <a:r>
                        <a:rPr lang="en-AU" sz="2000" dirty="0"/>
                        <a:t>RMI</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dirty="0">
                          <a:sym typeface="Wingdings" panose="05000000000000000000" pitchFamily="2" charset="2"/>
                        </a:rPr>
                        <a:t>()</a:t>
                      </a:r>
                      <a:endParaRPr lang="en-AU" dirty="0"/>
                    </a:p>
                  </a:txBody>
                  <a:tcPr/>
                </a:tc>
                <a:extLst>
                  <a:ext uri="{0D108BD9-81ED-4DB2-BD59-A6C34878D82A}">
                    <a16:rowId xmlns:a16="http://schemas.microsoft.com/office/drawing/2014/main" val="3635812709"/>
                  </a:ext>
                </a:extLst>
              </a:tr>
              <a:tr h="397094">
                <a:tc>
                  <a:txBody>
                    <a:bodyPr/>
                    <a:lstStyle/>
                    <a:p>
                      <a:r>
                        <a:rPr lang="en-AU" sz="2000" dirty="0"/>
                        <a:t>Samoa</a:t>
                      </a:r>
                    </a:p>
                  </a:txBody>
                  <a:tcPr/>
                </a:tc>
                <a:tc>
                  <a:txBody>
                    <a:bodyPr/>
                    <a:lstStyle/>
                    <a:p>
                      <a:r>
                        <a:rPr lang="en-AU" dirty="0">
                          <a:sym typeface="Wingdings" panose="05000000000000000000" pitchFamily="2" charset="2"/>
                        </a:rPr>
                        <a:t>()</a:t>
                      </a:r>
                      <a:endParaRPr lang="en-AU" dirty="0"/>
                    </a:p>
                  </a:txBody>
                  <a:tcPr/>
                </a:tc>
                <a:extLst>
                  <a:ext uri="{0D108BD9-81ED-4DB2-BD59-A6C34878D82A}">
                    <a16:rowId xmlns:a16="http://schemas.microsoft.com/office/drawing/2014/main" val="2199795494"/>
                  </a:ext>
                </a:extLst>
              </a:tr>
              <a:tr h="350534">
                <a:tc>
                  <a:txBody>
                    <a:bodyPr/>
                    <a:lstStyle/>
                    <a:p>
                      <a:r>
                        <a:rPr lang="en-AU" sz="2000" dirty="0"/>
                        <a:t>Kiribati</a:t>
                      </a:r>
                    </a:p>
                  </a:txBody>
                  <a:tcPr/>
                </a:tc>
                <a:tc>
                  <a:txBody>
                    <a:bodyPr/>
                    <a:lstStyle/>
                    <a:p>
                      <a:r>
                        <a:rPr lang="en-AU" dirty="0"/>
                        <a:t>X</a:t>
                      </a:r>
                    </a:p>
                  </a:txBody>
                  <a:tcPr/>
                </a:tc>
                <a:extLst>
                  <a:ext uri="{0D108BD9-81ED-4DB2-BD59-A6C34878D82A}">
                    <a16:rowId xmlns:a16="http://schemas.microsoft.com/office/drawing/2014/main" val="2775394481"/>
                  </a:ext>
                </a:extLst>
              </a:tr>
              <a:tr h="350534">
                <a:tc>
                  <a:txBody>
                    <a:bodyPr/>
                    <a:lstStyle/>
                    <a:p>
                      <a:r>
                        <a:rPr lang="en-AU" sz="2000" dirty="0"/>
                        <a:t>Fiji</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dirty="0">
                          <a:sym typeface="Wingdings" panose="05000000000000000000" pitchFamily="2" charset="2"/>
                        </a:rPr>
                        <a:t></a:t>
                      </a:r>
                      <a:endParaRPr lang="en-AU" dirty="0"/>
                    </a:p>
                  </a:txBody>
                  <a:tcPr/>
                </a:tc>
                <a:extLst>
                  <a:ext uri="{0D108BD9-81ED-4DB2-BD59-A6C34878D82A}">
                    <a16:rowId xmlns:a16="http://schemas.microsoft.com/office/drawing/2014/main" val="668520037"/>
                  </a:ext>
                </a:extLst>
              </a:tr>
              <a:tr h="350534">
                <a:tc>
                  <a:txBody>
                    <a:bodyPr/>
                    <a:lstStyle/>
                    <a:p>
                      <a:r>
                        <a:rPr lang="en-AU" sz="2000" dirty="0"/>
                        <a:t>Solomon Islands</a:t>
                      </a:r>
                    </a:p>
                  </a:txBody>
                  <a:tcPr/>
                </a:tc>
                <a:tc>
                  <a:txBody>
                    <a:bodyPr/>
                    <a:lstStyle/>
                    <a:p>
                      <a:r>
                        <a:rPr lang="en-AU" dirty="0"/>
                        <a:t>X</a:t>
                      </a:r>
                    </a:p>
                  </a:txBody>
                  <a:tcPr/>
                </a:tc>
                <a:extLst>
                  <a:ext uri="{0D108BD9-81ED-4DB2-BD59-A6C34878D82A}">
                    <a16:rowId xmlns:a16="http://schemas.microsoft.com/office/drawing/2014/main" val="1542428755"/>
                  </a:ext>
                </a:extLst>
              </a:tr>
              <a:tr h="350534">
                <a:tc>
                  <a:txBody>
                    <a:bodyPr/>
                    <a:lstStyle/>
                    <a:p>
                      <a:r>
                        <a:rPr lang="en-AU" sz="2000" dirty="0"/>
                        <a:t>Vanuatu</a:t>
                      </a:r>
                    </a:p>
                  </a:txBody>
                  <a:tcPr/>
                </a:tc>
                <a:tc>
                  <a:txBody>
                    <a:bodyPr/>
                    <a:lstStyle/>
                    <a:p>
                      <a:r>
                        <a:rPr lang="en-AU" dirty="0"/>
                        <a:t>X</a:t>
                      </a:r>
                    </a:p>
                  </a:txBody>
                  <a:tcPr/>
                </a:tc>
                <a:extLst>
                  <a:ext uri="{0D108BD9-81ED-4DB2-BD59-A6C34878D82A}">
                    <a16:rowId xmlns:a16="http://schemas.microsoft.com/office/drawing/2014/main" val="1767710970"/>
                  </a:ext>
                </a:extLst>
              </a:tr>
              <a:tr h="350534">
                <a:tc>
                  <a:txBody>
                    <a:bodyPr/>
                    <a:lstStyle/>
                    <a:p>
                      <a:r>
                        <a:rPr lang="en-AU" sz="2000" dirty="0"/>
                        <a:t>Micronesia</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dirty="0">
                          <a:sym typeface="Wingdings" panose="05000000000000000000" pitchFamily="2" charset="2"/>
                        </a:rPr>
                        <a:t>()</a:t>
                      </a:r>
                      <a:endParaRPr lang="en-AU" dirty="0"/>
                    </a:p>
                  </a:txBody>
                  <a:tcPr/>
                </a:tc>
                <a:extLst>
                  <a:ext uri="{0D108BD9-81ED-4DB2-BD59-A6C34878D82A}">
                    <a16:rowId xmlns:a16="http://schemas.microsoft.com/office/drawing/2014/main" val="1007740053"/>
                  </a:ext>
                </a:extLst>
              </a:tr>
              <a:tr h="350534">
                <a:tc>
                  <a:txBody>
                    <a:bodyPr/>
                    <a:lstStyle/>
                    <a:p>
                      <a:r>
                        <a:rPr lang="en-AU" sz="2000" dirty="0"/>
                        <a:t>Nauru</a:t>
                      </a:r>
                    </a:p>
                  </a:txBody>
                  <a:tcPr/>
                </a:tc>
                <a:tc>
                  <a:txBody>
                    <a:bodyPr/>
                    <a:lstStyle/>
                    <a:p>
                      <a:r>
                        <a:rPr lang="en-AU" dirty="0"/>
                        <a:t>X</a:t>
                      </a:r>
                    </a:p>
                  </a:txBody>
                  <a:tcPr/>
                </a:tc>
                <a:extLst>
                  <a:ext uri="{0D108BD9-81ED-4DB2-BD59-A6C34878D82A}">
                    <a16:rowId xmlns:a16="http://schemas.microsoft.com/office/drawing/2014/main" val="2550121227"/>
                  </a:ext>
                </a:extLst>
              </a:tr>
              <a:tr h="51251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Tonga</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dirty="0">
                          <a:sym typeface="Wingdings" panose="05000000000000000000" pitchFamily="2" charset="2"/>
                        </a:rPr>
                        <a:t></a:t>
                      </a:r>
                      <a:endParaRPr lang="en-AU" dirty="0"/>
                    </a:p>
                  </a:txBody>
                  <a:tcPr/>
                </a:tc>
                <a:extLst>
                  <a:ext uri="{0D108BD9-81ED-4DB2-BD59-A6C34878D82A}">
                    <a16:rowId xmlns:a16="http://schemas.microsoft.com/office/drawing/2014/main" val="1819298664"/>
                  </a:ext>
                </a:extLst>
              </a:tr>
            </a:tbl>
          </a:graphicData>
        </a:graphic>
      </p:graphicFrame>
    </p:spTree>
    <p:extLst>
      <p:ext uri="{BB962C8B-B14F-4D97-AF65-F5344CB8AC3E}">
        <p14:creationId xmlns:p14="http://schemas.microsoft.com/office/powerpoint/2010/main" val="3827355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7E78D64F-3FA4-0277-FCD8-B7370683E797}"/>
              </a:ext>
            </a:extLst>
          </p:cNvPr>
          <p:cNvGraphicFramePr>
            <a:graphicFrameLocks noGrp="1"/>
          </p:cNvGraphicFramePr>
          <p:nvPr>
            <p:ph idx="1"/>
            <p:extLst>
              <p:ext uri="{D42A27DB-BD31-4B8C-83A1-F6EECF244321}">
                <p14:modId xmlns:p14="http://schemas.microsoft.com/office/powerpoint/2010/main" val="4224795468"/>
              </p:ext>
            </p:extLst>
          </p:nvPr>
        </p:nvGraphicFramePr>
        <p:xfrm>
          <a:off x="152400" y="133350"/>
          <a:ext cx="8839200" cy="4793615"/>
        </p:xfrm>
        <a:graphic>
          <a:graphicData uri="http://schemas.openxmlformats.org/drawingml/2006/table">
            <a:tbl>
              <a:tblPr firstRow="1" bandRow="1">
                <a:tableStyleId>{5C22544A-7EE6-4342-B048-85BDC9FD1C3A}</a:tableStyleId>
              </a:tblPr>
              <a:tblGrid>
                <a:gridCol w="2194482">
                  <a:extLst>
                    <a:ext uri="{9D8B030D-6E8A-4147-A177-3AD203B41FA5}">
                      <a16:colId xmlns:a16="http://schemas.microsoft.com/office/drawing/2014/main" val="3783099823"/>
                    </a:ext>
                  </a:extLst>
                </a:gridCol>
                <a:gridCol w="3322359">
                  <a:extLst>
                    <a:ext uri="{9D8B030D-6E8A-4147-A177-3AD203B41FA5}">
                      <a16:colId xmlns:a16="http://schemas.microsoft.com/office/drawing/2014/main" val="501576803"/>
                    </a:ext>
                  </a:extLst>
                </a:gridCol>
                <a:gridCol w="3322359">
                  <a:extLst>
                    <a:ext uri="{9D8B030D-6E8A-4147-A177-3AD203B41FA5}">
                      <a16:colId xmlns:a16="http://schemas.microsoft.com/office/drawing/2014/main" val="704719682"/>
                    </a:ext>
                  </a:extLst>
                </a:gridCol>
              </a:tblGrid>
              <a:tr h="457200">
                <a:tc rowSpan="2">
                  <a:txBody>
                    <a:bodyPr/>
                    <a:lstStyle/>
                    <a:p>
                      <a:endParaRPr lang="en-AU" dirty="0"/>
                    </a:p>
                  </a:txBody>
                  <a:tcPr/>
                </a:tc>
                <a:tc gridSpan="2">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Is PPFP routinely provided before discharge?</a:t>
                      </a:r>
                    </a:p>
                    <a:p>
                      <a:endParaRPr lang="en-AU" dirty="0"/>
                    </a:p>
                  </a:txBody>
                  <a:tcPr/>
                </a:tc>
                <a:tc hMerge="1">
                  <a:txBody>
                    <a:bodyPr/>
                    <a:lstStyle/>
                    <a:p>
                      <a:endParaRPr lang="en-AU" dirty="0"/>
                    </a:p>
                  </a:txBody>
                  <a:tcPr/>
                </a:tc>
                <a:extLst>
                  <a:ext uri="{0D108BD9-81ED-4DB2-BD59-A6C34878D82A}">
                    <a16:rowId xmlns:a16="http://schemas.microsoft.com/office/drawing/2014/main" val="2093825651"/>
                  </a:ext>
                </a:extLst>
              </a:tr>
              <a:tr h="457200">
                <a:tc vMerge="1">
                  <a:txBody>
                    <a:bodyPr/>
                    <a:lstStyle/>
                    <a:p>
                      <a:endParaRPr lang="en-AU"/>
                    </a:p>
                  </a:txBody>
                  <a:tcPr/>
                </a:tc>
                <a:tc>
                  <a:txBody>
                    <a:bodyPr/>
                    <a:lstStyle/>
                    <a:p>
                      <a:r>
                        <a:rPr lang="en-AU" sz="2000" b="1" dirty="0"/>
                        <a:t>Implants</a:t>
                      </a:r>
                    </a:p>
                  </a:txBody>
                  <a:tcPr/>
                </a:tc>
                <a:tc>
                  <a:txBody>
                    <a:bodyPr/>
                    <a:lstStyle/>
                    <a:p>
                      <a:r>
                        <a:rPr lang="en-AU" sz="2000" b="1" dirty="0"/>
                        <a:t>IUDs</a:t>
                      </a:r>
                    </a:p>
                  </a:txBody>
                  <a:tcPr/>
                </a:tc>
                <a:extLst>
                  <a:ext uri="{0D108BD9-81ED-4DB2-BD59-A6C34878D82A}">
                    <a16:rowId xmlns:a16="http://schemas.microsoft.com/office/drawing/2014/main" val="488203071"/>
                  </a:ext>
                </a:extLst>
              </a:tr>
              <a:tr h="370840">
                <a:tc>
                  <a:txBody>
                    <a:bodyPr/>
                    <a:lstStyle/>
                    <a:p>
                      <a:r>
                        <a:rPr lang="en-AU" sz="2000" dirty="0"/>
                        <a:t>RMI</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sym typeface="Wingdings" panose="05000000000000000000" pitchFamily="2" charset="2"/>
                        </a:rPr>
                        <a:t></a:t>
                      </a:r>
                      <a:endParaRPr lang="en-AU" sz="2000" dirty="0"/>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X</a:t>
                      </a:r>
                    </a:p>
                  </a:txBody>
                  <a:tcPr/>
                </a:tc>
                <a:extLst>
                  <a:ext uri="{0D108BD9-81ED-4DB2-BD59-A6C34878D82A}">
                    <a16:rowId xmlns:a16="http://schemas.microsoft.com/office/drawing/2014/main" val="3635812709"/>
                  </a:ext>
                </a:extLst>
              </a:tr>
              <a:tr h="495935">
                <a:tc>
                  <a:txBody>
                    <a:bodyPr/>
                    <a:lstStyle/>
                    <a:p>
                      <a:r>
                        <a:rPr lang="en-AU" sz="2000" dirty="0"/>
                        <a:t>Samoa</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a:t>(</a:t>
                      </a:r>
                      <a:r>
                        <a:rPr lang="en-AU" sz="2000">
                          <a:sym typeface="Wingdings" panose="05000000000000000000" pitchFamily="2" charset="2"/>
                        </a:rPr>
                        <a:t>)</a:t>
                      </a:r>
                      <a:endParaRPr lang="en-AU" sz="2000"/>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X</a:t>
                      </a:r>
                    </a:p>
                  </a:txBody>
                  <a:tcPr/>
                </a:tc>
                <a:extLst>
                  <a:ext uri="{0D108BD9-81ED-4DB2-BD59-A6C34878D82A}">
                    <a16:rowId xmlns:a16="http://schemas.microsoft.com/office/drawing/2014/main" val="2199795494"/>
                  </a:ext>
                </a:extLst>
              </a:tr>
              <a:tr h="370840">
                <a:tc>
                  <a:txBody>
                    <a:bodyPr/>
                    <a:lstStyle/>
                    <a:p>
                      <a:r>
                        <a:rPr lang="en-AU" sz="2000" dirty="0"/>
                        <a:t>Kiribati</a:t>
                      </a:r>
                    </a:p>
                  </a:txBody>
                  <a:tcPr/>
                </a:tc>
                <a:tc>
                  <a:txBody>
                    <a:bodyPr/>
                    <a:lstStyle/>
                    <a:p>
                      <a:r>
                        <a:rPr lang="en-AU" sz="2000" dirty="0">
                          <a:sym typeface="Wingdings" panose="05000000000000000000" pitchFamily="2" charset="2"/>
                        </a:rPr>
                        <a:t></a:t>
                      </a:r>
                      <a:endParaRPr lang="en-AU" sz="2000" dirty="0"/>
                    </a:p>
                  </a:txBody>
                  <a:tcPr/>
                </a:tc>
                <a:tc>
                  <a:txBody>
                    <a:bodyPr/>
                    <a:lstStyle/>
                    <a:p>
                      <a:r>
                        <a:rPr lang="en-AU" sz="2000" dirty="0"/>
                        <a:t>X</a:t>
                      </a:r>
                    </a:p>
                  </a:txBody>
                  <a:tcPr/>
                </a:tc>
                <a:extLst>
                  <a:ext uri="{0D108BD9-81ED-4DB2-BD59-A6C34878D82A}">
                    <a16:rowId xmlns:a16="http://schemas.microsoft.com/office/drawing/2014/main" val="2775394481"/>
                  </a:ext>
                </a:extLst>
              </a:tr>
              <a:tr h="370840">
                <a:tc>
                  <a:txBody>
                    <a:bodyPr/>
                    <a:lstStyle/>
                    <a:p>
                      <a:r>
                        <a:rPr lang="en-AU" sz="2000" dirty="0"/>
                        <a:t>Fiji</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a:t>
                      </a:r>
                      <a:r>
                        <a:rPr lang="en-AU" sz="2000" dirty="0">
                          <a:sym typeface="Wingdings" panose="05000000000000000000" pitchFamily="2" charset="2"/>
                        </a:rPr>
                        <a:t>)</a:t>
                      </a:r>
                      <a:endParaRPr lang="en-AU" sz="2000" dirty="0"/>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X</a:t>
                      </a:r>
                    </a:p>
                  </a:txBody>
                  <a:tcPr/>
                </a:tc>
                <a:extLst>
                  <a:ext uri="{0D108BD9-81ED-4DB2-BD59-A6C34878D82A}">
                    <a16:rowId xmlns:a16="http://schemas.microsoft.com/office/drawing/2014/main" val="668520037"/>
                  </a:ext>
                </a:extLst>
              </a:tr>
              <a:tr h="370840">
                <a:tc>
                  <a:txBody>
                    <a:bodyPr/>
                    <a:lstStyle/>
                    <a:p>
                      <a:r>
                        <a:rPr lang="en-AU" sz="2000" dirty="0"/>
                        <a:t>Solomon Islands</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sym typeface="Wingdings" panose="05000000000000000000" pitchFamily="2" charset="2"/>
                        </a:rPr>
                        <a:t></a:t>
                      </a:r>
                      <a:endParaRPr lang="en-AU" sz="2000" dirty="0"/>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X</a:t>
                      </a:r>
                    </a:p>
                  </a:txBody>
                  <a:tcPr/>
                </a:tc>
                <a:extLst>
                  <a:ext uri="{0D108BD9-81ED-4DB2-BD59-A6C34878D82A}">
                    <a16:rowId xmlns:a16="http://schemas.microsoft.com/office/drawing/2014/main" val="1542428755"/>
                  </a:ext>
                </a:extLst>
              </a:tr>
              <a:tr h="370840">
                <a:tc>
                  <a:txBody>
                    <a:bodyPr/>
                    <a:lstStyle/>
                    <a:p>
                      <a:r>
                        <a:rPr lang="en-AU" sz="2000" dirty="0"/>
                        <a:t>Vanuatu</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a:t>
                      </a:r>
                      <a:r>
                        <a:rPr lang="en-AU" sz="2000" dirty="0">
                          <a:sym typeface="Wingdings" panose="05000000000000000000" pitchFamily="2" charset="2"/>
                        </a:rPr>
                        <a:t>)</a:t>
                      </a:r>
                      <a:endParaRPr lang="en-AU" sz="2000" dirty="0"/>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X</a:t>
                      </a:r>
                    </a:p>
                  </a:txBody>
                  <a:tcPr/>
                </a:tc>
                <a:extLst>
                  <a:ext uri="{0D108BD9-81ED-4DB2-BD59-A6C34878D82A}">
                    <a16:rowId xmlns:a16="http://schemas.microsoft.com/office/drawing/2014/main" val="1767710970"/>
                  </a:ext>
                </a:extLst>
              </a:tr>
              <a:tr h="370840">
                <a:tc>
                  <a:txBody>
                    <a:bodyPr/>
                    <a:lstStyle/>
                    <a:p>
                      <a:r>
                        <a:rPr lang="en-AU" sz="2000" dirty="0"/>
                        <a:t>Micronesia</a:t>
                      </a:r>
                    </a:p>
                  </a:txBody>
                  <a:tcPr/>
                </a:tc>
                <a:tc>
                  <a:txBody>
                    <a:bodyPr/>
                    <a:lstStyle/>
                    <a:p>
                      <a:r>
                        <a:rPr lang="en-AU" sz="2000" dirty="0"/>
                        <a:t>X</a:t>
                      </a:r>
                    </a:p>
                  </a:txBody>
                  <a:tcPr/>
                </a:tc>
                <a:tc>
                  <a:txBody>
                    <a:bodyPr/>
                    <a:lstStyle/>
                    <a:p>
                      <a:r>
                        <a:rPr lang="en-AU" sz="2000" dirty="0"/>
                        <a:t>X</a:t>
                      </a:r>
                    </a:p>
                  </a:txBody>
                  <a:tcPr/>
                </a:tc>
                <a:extLst>
                  <a:ext uri="{0D108BD9-81ED-4DB2-BD59-A6C34878D82A}">
                    <a16:rowId xmlns:a16="http://schemas.microsoft.com/office/drawing/2014/main" val="1007740053"/>
                  </a:ext>
                </a:extLst>
              </a:tr>
              <a:tr h="370840">
                <a:tc>
                  <a:txBody>
                    <a:bodyPr/>
                    <a:lstStyle/>
                    <a:p>
                      <a:r>
                        <a:rPr lang="en-AU" sz="2000" dirty="0"/>
                        <a:t>Nauru</a:t>
                      </a:r>
                    </a:p>
                  </a:txBody>
                  <a:tcPr/>
                </a:tc>
                <a:tc>
                  <a:txBody>
                    <a:bodyPr/>
                    <a:lstStyle/>
                    <a:p>
                      <a:r>
                        <a:rPr lang="en-AU" sz="2000" dirty="0"/>
                        <a:t>X</a:t>
                      </a:r>
                    </a:p>
                  </a:txBody>
                  <a:tcPr/>
                </a:tc>
                <a:tc>
                  <a:txBody>
                    <a:bodyPr/>
                    <a:lstStyle/>
                    <a:p>
                      <a:r>
                        <a:rPr lang="en-AU" sz="2000" dirty="0"/>
                        <a:t>X</a:t>
                      </a:r>
                    </a:p>
                  </a:txBody>
                  <a:tcPr/>
                </a:tc>
                <a:extLst>
                  <a:ext uri="{0D108BD9-81ED-4DB2-BD59-A6C34878D82A}">
                    <a16:rowId xmlns:a16="http://schemas.microsoft.com/office/drawing/2014/main" val="2550121227"/>
                  </a:ext>
                </a:extLst>
              </a:tr>
              <a:tr h="37084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Tonga</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sym typeface="Wingdings" panose="05000000000000000000" pitchFamily="2" charset="2"/>
                        </a:rPr>
                        <a:t></a:t>
                      </a:r>
                      <a:endParaRPr lang="en-AU" sz="2000" dirty="0"/>
                    </a:p>
                  </a:txBody>
                  <a:tcPr/>
                </a:tc>
                <a:tc>
                  <a:txBody>
                    <a:bodyPr/>
                    <a:lstStyle/>
                    <a:p>
                      <a:r>
                        <a:rPr lang="en-AU" sz="2000" dirty="0"/>
                        <a:t>X</a:t>
                      </a:r>
                    </a:p>
                  </a:txBody>
                  <a:tcPr/>
                </a:tc>
                <a:extLst>
                  <a:ext uri="{0D108BD9-81ED-4DB2-BD59-A6C34878D82A}">
                    <a16:rowId xmlns:a16="http://schemas.microsoft.com/office/drawing/2014/main" val="1819298664"/>
                  </a:ext>
                </a:extLst>
              </a:tr>
            </a:tbl>
          </a:graphicData>
        </a:graphic>
      </p:graphicFrame>
    </p:spTree>
    <p:extLst>
      <p:ext uri="{BB962C8B-B14F-4D97-AF65-F5344CB8AC3E}">
        <p14:creationId xmlns:p14="http://schemas.microsoft.com/office/powerpoint/2010/main" val="3805694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1DE61-C95C-4809-AB13-E8BC9207D926}"/>
              </a:ext>
            </a:extLst>
          </p:cNvPr>
          <p:cNvSpPr>
            <a:spLocks noGrp="1"/>
          </p:cNvSpPr>
          <p:nvPr>
            <p:ph type="title"/>
          </p:nvPr>
        </p:nvSpPr>
        <p:spPr/>
        <p:txBody>
          <a:bodyPr/>
          <a:lstStyle/>
          <a:p>
            <a:endParaRPr lang="en-AU"/>
          </a:p>
        </p:txBody>
      </p:sp>
      <p:sp>
        <p:nvSpPr>
          <p:cNvPr id="3" name="Text Placeholder 2">
            <a:extLst>
              <a:ext uri="{FF2B5EF4-FFF2-40B4-BE49-F238E27FC236}">
                <a16:creationId xmlns:a16="http://schemas.microsoft.com/office/drawing/2014/main" id="{E2381827-05E3-A1D1-FB37-5EC8B0E1AC6D}"/>
              </a:ext>
            </a:extLst>
          </p:cNvPr>
          <p:cNvSpPr>
            <a:spLocks noGrp="1"/>
          </p:cNvSpPr>
          <p:nvPr>
            <p:ph type="body" idx="1"/>
          </p:nvPr>
        </p:nvSpPr>
        <p:spPr/>
        <p:txBody>
          <a:bodyPr/>
          <a:lstStyle/>
          <a:p>
            <a:endParaRPr lang="en-AU"/>
          </a:p>
        </p:txBody>
      </p:sp>
      <p:graphicFrame>
        <p:nvGraphicFramePr>
          <p:cNvPr id="4" name="Content Placeholder 4">
            <a:extLst>
              <a:ext uri="{FF2B5EF4-FFF2-40B4-BE49-F238E27FC236}">
                <a16:creationId xmlns:a16="http://schemas.microsoft.com/office/drawing/2014/main" id="{F752E0B8-82EE-17B2-9F63-F7F2A711C2AA}"/>
              </a:ext>
            </a:extLst>
          </p:cNvPr>
          <p:cNvGraphicFramePr>
            <a:graphicFrameLocks/>
          </p:cNvGraphicFramePr>
          <p:nvPr>
            <p:extLst>
              <p:ext uri="{D42A27DB-BD31-4B8C-83A1-F6EECF244321}">
                <p14:modId xmlns:p14="http://schemas.microsoft.com/office/powerpoint/2010/main" val="2952571066"/>
              </p:ext>
            </p:extLst>
          </p:nvPr>
        </p:nvGraphicFramePr>
        <p:xfrm>
          <a:off x="152399" y="0"/>
          <a:ext cx="8839201" cy="5063269"/>
        </p:xfrm>
        <a:graphic>
          <a:graphicData uri="http://schemas.openxmlformats.org/drawingml/2006/table">
            <a:tbl>
              <a:tblPr firstRow="1" bandRow="1">
                <a:tableStyleId>{5C22544A-7EE6-4342-B048-85BDC9FD1C3A}</a:tableStyleId>
              </a:tblPr>
              <a:tblGrid>
                <a:gridCol w="1511968">
                  <a:extLst>
                    <a:ext uri="{9D8B030D-6E8A-4147-A177-3AD203B41FA5}">
                      <a16:colId xmlns:a16="http://schemas.microsoft.com/office/drawing/2014/main" val="3783099823"/>
                    </a:ext>
                  </a:extLst>
                </a:gridCol>
                <a:gridCol w="2298032">
                  <a:extLst>
                    <a:ext uri="{9D8B030D-6E8A-4147-A177-3AD203B41FA5}">
                      <a16:colId xmlns:a16="http://schemas.microsoft.com/office/drawing/2014/main" val="501576803"/>
                    </a:ext>
                  </a:extLst>
                </a:gridCol>
                <a:gridCol w="5029201">
                  <a:extLst>
                    <a:ext uri="{9D8B030D-6E8A-4147-A177-3AD203B41FA5}">
                      <a16:colId xmlns:a16="http://schemas.microsoft.com/office/drawing/2014/main" val="3571031794"/>
                    </a:ext>
                  </a:extLst>
                </a:gridCol>
              </a:tblGrid>
              <a:tr h="533400">
                <a:tc>
                  <a:txBody>
                    <a:bodyPr/>
                    <a:lstStyle/>
                    <a:p>
                      <a:endParaRPr lang="en-AU" dirty="0"/>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National FP Guidelines</a:t>
                      </a:r>
                    </a:p>
                  </a:txBody>
                  <a:tcPr/>
                </a:tc>
                <a:tc>
                  <a:txBody>
                    <a:bodyPr/>
                    <a:lstStyle/>
                    <a:p>
                      <a:r>
                        <a:rPr lang="en-AU" sz="2000" dirty="0"/>
                        <a:t>SRH RMNCAH policies?</a:t>
                      </a:r>
                    </a:p>
                  </a:txBody>
                  <a:tcPr/>
                </a:tc>
                <a:extLst>
                  <a:ext uri="{0D108BD9-81ED-4DB2-BD59-A6C34878D82A}">
                    <a16:rowId xmlns:a16="http://schemas.microsoft.com/office/drawing/2014/main" val="2093825651"/>
                  </a:ext>
                </a:extLst>
              </a:tr>
              <a:tr h="380926">
                <a:tc>
                  <a:txBody>
                    <a:bodyPr/>
                    <a:lstStyle/>
                    <a:p>
                      <a:r>
                        <a:rPr lang="en-AU" sz="2000" dirty="0"/>
                        <a:t>RMI</a:t>
                      </a:r>
                    </a:p>
                  </a:txBody>
                  <a:tcPr/>
                </a:tc>
                <a:tc>
                  <a:txBody>
                    <a:bodyPr/>
                    <a:lstStyle/>
                    <a:p>
                      <a:r>
                        <a:rPr lang="en-AU" sz="2000" dirty="0"/>
                        <a:t>No</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Draft RMNCAH mentions FP</a:t>
                      </a:r>
                    </a:p>
                  </a:txBody>
                  <a:tcPr/>
                </a:tc>
                <a:extLst>
                  <a:ext uri="{0D108BD9-81ED-4DB2-BD59-A6C34878D82A}">
                    <a16:rowId xmlns:a16="http://schemas.microsoft.com/office/drawing/2014/main" val="3635812709"/>
                  </a:ext>
                </a:extLst>
              </a:tr>
              <a:tr h="737204">
                <a:tc>
                  <a:txBody>
                    <a:bodyPr/>
                    <a:lstStyle/>
                    <a:p>
                      <a:r>
                        <a:rPr lang="en-AU" sz="2000" dirty="0"/>
                        <a:t>Samoa</a:t>
                      </a:r>
                    </a:p>
                  </a:txBody>
                  <a:tcPr/>
                </a:tc>
                <a:tc>
                  <a:txBody>
                    <a:bodyPr/>
                    <a:lstStyle/>
                    <a:p>
                      <a:r>
                        <a:rPr lang="en-AU" sz="2000" dirty="0"/>
                        <a:t>No</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SRH policy mentions family planning but no specific mention of PPFP</a:t>
                      </a:r>
                    </a:p>
                  </a:txBody>
                  <a:tcPr/>
                </a:tc>
                <a:extLst>
                  <a:ext uri="{0D108BD9-81ED-4DB2-BD59-A6C34878D82A}">
                    <a16:rowId xmlns:a16="http://schemas.microsoft.com/office/drawing/2014/main" val="2199795494"/>
                  </a:ext>
                </a:extLst>
              </a:tr>
              <a:tr h="380926">
                <a:tc>
                  <a:txBody>
                    <a:bodyPr/>
                    <a:lstStyle/>
                    <a:p>
                      <a:r>
                        <a:rPr lang="en-AU" sz="2000" dirty="0"/>
                        <a:t>Kiribati</a:t>
                      </a:r>
                    </a:p>
                  </a:txBody>
                  <a:tcPr/>
                </a:tc>
                <a:tc>
                  <a:txBody>
                    <a:bodyPr/>
                    <a:lstStyle/>
                    <a:p>
                      <a:r>
                        <a:rPr lang="en-AU" sz="2000" dirty="0"/>
                        <a:t>No</a:t>
                      </a:r>
                    </a:p>
                  </a:txBody>
                  <a:tcPr/>
                </a:tc>
                <a:tc>
                  <a:txBody>
                    <a:bodyPr/>
                    <a:lstStyle/>
                    <a:p>
                      <a:r>
                        <a:rPr lang="en-AU" sz="2000" dirty="0"/>
                        <a:t>RMNCAH mentions FP and PPFP</a:t>
                      </a:r>
                    </a:p>
                  </a:txBody>
                  <a:tcPr/>
                </a:tc>
                <a:extLst>
                  <a:ext uri="{0D108BD9-81ED-4DB2-BD59-A6C34878D82A}">
                    <a16:rowId xmlns:a16="http://schemas.microsoft.com/office/drawing/2014/main" val="2775394481"/>
                  </a:ext>
                </a:extLst>
              </a:tr>
              <a:tr h="457274">
                <a:tc>
                  <a:txBody>
                    <a:bodyPr/>
                    <a:lstStyle/>
                    <a:p>
                      <a:r>
                        <a:rPr lang="en-AU" sz="2000" dirty="0"/>
                        <a:t>Fiji</a:t>
                      </a:r>
                    </a:p>
                  </a:txBody>
                  <a:tcPr/>
                </a:tc>
                <a:tc>
                  <a:txBody>
                    <a:bodyPr/>
                    <a:lstStyle/>
                    <a:p>
                      <a:r>
                        <a:rPr lang="en-AU" sz="2000" dirty="0"/>
                        <a:t>No</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Draft RMNCAH mentions FP</a:t>
                      </a:r>
                    </a:p>
                  </a:txBody>
                  <a:tcPr/>
                </a:tc>
                <a:extLst>
                  <a:ext uri="{0D108BD9-81ED-4DB2-BD59-A6C34878D82A}">
                    <a16:rowId xmlns:a16="http://schemas.microsoft.com/office/drawing/2014/main" val="668520037"/>
                  </a:ext>
                </a:extLst>
              </a:tr>
              <a:tr h="657489">
                <a:tc>
                  <a:txBody>
                    <a:bodyPr/>
                    <a:lstStyle/>
                    <a:p>
                      <a:r>
                        <a:rPr lang="en-AU" sz="2000" dirty="0"/>
                        <a:t>Solomon Islands</a:t>
                      </a:r>
                    </a:p>
                  </a:txBody>
                  <a:tcPr/>
                </a:tc>
                <a:tc>
                  <a:txBody>
                    <a:bodyPr/>
                    <a:lstStyle/>
                    <a:p>
                      <a:r>
                        <a:rPr lang="en-AU" sz="2000" dirty="0"/>
                        <a:t>No</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National Population policy recognises need to improve FP</a:t>
                      </a:r>
                    </a:p>
                  </a:txBody>
                  <a:tcPr/>
                </a:tc>
                <a:extLst>
                  <a:ext uri="{0D108BD9-81ED-4DB2-BD59-A6C34878D82A}">
                    <a16:rowId xmlns:a16="http://schemas.microsoft.com/office/drawing/2014/main" val="1542428755"/>
                  </a:ext>
                </a:extLst>
              </a:tr>
              <a:tr h="485511">
                <a:tc>
                  <a:txBody>
                    <a:bodyPr/>
                    <a:lstStyle/>
                    <a:p>
                      <a:r>
                        <a:rPr lang="en-AU" sz="2000" dirty="0"/>
                        <a:t>Vanuatu</a:t>
                      </a:r>
                    </a:p>
                  </a:txBody>
                  <a:tcPr/>
                </a:tc>
                <a:tc>
                  <a:txBody>
                    <a:bodyPr/>
                    <a:lstStyle/>
                    <a:p>
                      <a:r>
                        <a:rPr lang="en-AU" sz="2000" dirty="0"/>
                        <a:t>No</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RMNCAH mentions unmet need for FP</a:t>
                      </a:r>
                    </a:p>
                  </a:txBody>
                  <a:tcPr/>
                </a:tc>
                <a:extLst>
                  <a:ext uri="{0D108BD9-81ED-4DB2-BD59-A6C34878D82A}">
                    <a16:rowId xmlns:a16="http://schemas.microsoft.com/office/drawing/2014/main" val="1767710970"/>
                  </a:ext>
                </a:extLst>
              </a:tr>
              <a:tr h="380926">
                <a:tc>
                  <a:txBody>
                    <a:bodyPr/>
                    <a:lstStyle/>
                    <a:p>
                      <a:r>
                        <a:rPr lang="en-AU" sz="2000" dirty="0"/>
                        <a:t>Micronesia</a:t>
                      </a:r>
                    </a:p>
                  </a:txBody>
                  <a:tcPr/>
                </a:tc>
                <a:tc>
                  <a:txBody>
                    <a:bodyPr/>
                    <a:lstStyle/>
                    <a:p>
                      <a:r>
                        <a:rPr lang="en-AU" sz="2000" dirty="0"/>
                        <a:t>No</a:t>
                      </a:r>
                    </a:p>
                  </a:txBody>
                  <a:tcPr/>
                </a:tc>
                <a:tc>
                  <a:txBody>
                    <a:bodyPr/>
                    <a:lstStyle/>
                    <a:p>
                      <a:r>
                        <a:rPr lang="en-AU" sz="2000" dirty="0"/>
                        <a:t>No</a:t>
                      </a:r>
                    </a:p>
                  </a:txBody>
                  <a:tcPr/>
                </a:tc>
                <a:extLst>
                  <a:ext uri="{0D108BD9-81ED-4DB2-BD59-A6C34878D82A}">
                    <a16:rowId xmlns:a16="http://schemas.microsoft.com/office/drawing/2014/main" val="1007740053"/>
                  </a:ext>
                </a:extLst>
              </a:tr>
              <a:tr h="380926">
                <a:tc>
                  <a:txBody>
                    <a:bodyPr/>
                    <a:lstStyle/>
                    <a:p>
                      <a:r>
                        <a:rPr lang="en-AU" sz="2000" dirty="0"/>
                        <a:t>Nauru</a:t>
                      </a:r>
                    </a:p>
                  </a:txBody>
                  <a:tcPr/>
                </a:tc>
                <a:tc>
                  <a:txBody>
                    <a:bodyPr/>
                    <a:lstStyle/>
                    <a:p>
                      <a:r>
                        <a:rPr lang="en-AU" sz="2000" dirty="0"/>
                        <a:t>No</a:t>
                      </a:r>
                    </a:p>
                  </a:txBody>
                  <a:tcPr/>
                </a:tc>
                <a:tc>
                  <a:txBody>
                    <a:bodyPr/>
                    <a:lstStyle/>
                    <a:p>
                      <a:r>
                        <a:rPr lang="en-AU" sz="2000" dirty="0"/>
                        <a:t>Standard treatment guidelines mention FP</a:t>
                      </a:r>
                    </a:p>
                  </a:txBody>
                  <a:tcPr/>
                </a:tc>
                <a:extLst>
                  <a:ext uri="{0D108BD9-81ED-4DB2-BD59-A6C34878D82A}">
                    <a16:rowId xmlns:a16="http://schemas.microsoft.com/office/drawing/2014/main" val="2550121227"/>
                  </a:ext>
                </a:extLst>
              </a:tr>
              <a:tr h="380926">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Tonga</a:t>
                      </a:r>
                    </a:p>
                  </a:txBody>
                  <a:tcPr/>
                </a:tc>
                <a:tc>
                  <a:txBody>
                    <a:bodyPr/>
                    <a:lstStyle/>
                    <a:p>
                      <a:r>
                        <a:rPr lang="en-AU" sz="2000" dirty="0"/>
                        <a:t>No</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RMNCAH mentions unmet need for FP</a:t>
                      </a:r>
                    </a:p>
                  </a:txBody>
                  <a:tcPr/>
                </a:tc>
                <a:extLst>
                  <a:ext uri="{0D108BD9-81ED-4DB2-BD59-A6C34878D82A}">
                    <a16:rowId xmlns:a16="http://schemas.microsoft.com/office/drawing/2014/main" val="1819298664"/>
                  </a:ext>
                </a:extLst>
              </a:tr>
            </a:tbl>
          </a:graphicData>
        </a:graphic>
      </p:graphicFrame>
    </p:spTree>
    <p:extLst>
      <p:ext uri="{BB962C8B-B14F-4D97-AF65-F5344CB8AC3E}">
        <p14:creationId xmlns:p14="http://schemas.microsoft.com/office/powerpoint/2010/main" val="4262509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a:extLst>
              <a:ext uri="{FF2B5EF4-FFF2-40B4-BE49-F238E27FC236}">
                <a16:creationId xmlns:a16="http://schemas.microsoft.com/office/drawing/2014/main" id="{CF5FA2D9-FDA8-702F-6145-F94A5A334394}"/>
              </a:ext>
            </a:extLst>
          </p:cNvPr>
          <p:cNvGraphicFramePr>
            <a:graphicFrameLocks/>
          </p:cNvGraphicFramePr>
          <p:nvPr>
            <p:extLst>
              <p:ext uri="{D42A27DB-BD31-4B8C-83A1-F6EECF244321}">
                <p14:modId xmlns:p14="http://schemas.microsoft.com/office/powerpoint/2010/main" val="2234489682"/>
              </p:ext>
            </p:extLst>
          </p:nvPr>
        </p:nvGraphicFramePr>
        <p:xfrm>
          <a:off x="15766" y="33502"/>
          <a:ext cx="8975834" cy="5018703"/>
        </p:xfrm>
        <a:graphic>
          <a:graphicData uri="http://schemas.openxmlformats.org/drawingml/2006/table">
            <a:tbl>
              <a:tblPr firstRow="1" bandRow="1">
                <a:tableStyleId>{5C22544A-7EE6-4342-B048-85BDC9FD1C3A}</a:tableStyleId>
              </a:tblPr>
              <a:tblGrid>
                <a:gridCol w="2243959">
                  <a:extLst>
                    <a:ext uri="{9D8B030D-6E8A-4147-A177-3AD203B41FA5}">
                      <a16:colId xmlns:a16="http://schemas.microsoft.com/office/drawing/2014/main" val="3783099823"/>
                    </a:ext>
                  </a:extLst>
                </a:gridCol>
                <a:gridCol w="6731875">
                  <a:extLst>
                    <a:ext uri="{9D8B030D-6E8A-4147-A177-3AD203B41FA5}">
                      <a16:colId xmlns:a16="http://schemas.microsoft.com/office/drawing/2014/main" val="501576803"/>
                    </a:ext>
                  </a:extLst>
                </a:gridCol>
              </a:tblGrid>
              <a:tr h="538143">
                <a:tc>
                  <a:txBody>
                    <a:bodyPr/>
                    <a:lstStyle/>
                    <a:p>
                      <a:endParaRPr lang="en-AU" dirty="0"/>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What are the barriers to PPFP?</a:t>
                      </a:r>
                    </a:p>
                  </a:txBody>
                  <a:tcPr/>
                </a:tc>
                <a:extLst>
                  <a:ext uri="{0D108BD9-81ED-4DB2-BD59-A6C34878D82A}">
                    <a16:rowId xmlns:a16="http://schemas.microsoft.com/office/drawing/2014/main" val="2093825651"/>
                  </a:ext>
                </a:extLst>
              </a:tr>
              <a:tr h="377546">
                <a:tc>
                  <a:txBody>
                    <a:bodyPr/>
                    <a:lstStyle/>
                    <a:p>
                      <a:r>
                        <a:rPr lang="en-AU" sz="2000" dirty="0"/>
                        <a:t>RMI</a:t>
                      </a:r>
                    </a:p>
                  </a:txBody>
                  <a:tcPr/>
                </a:tc>
                <a:tc>
                  <a:txBody>
                    <a:bodyPr/>
                    <a:lstStyle/>
                    <a:p>
                      <a:r>
                        <a:rPr lang="en-AU" sz="2000" dirty="0"/>
                        <a:t>Lack of HCP knowledge and skills</a:t>
                      </a:r>
                    </a:p>
                  </a:txBody>
                  <a:tcPr/>
                </a:tc>
                <a:extLst>
                  <a:ext uri="{0D108BD9-81ED-4DB2-BD59-A6C34878D82A}">
                    <a16:rowId xmlns:a16="http://schemas.microsoft.com/office/drawing/2014/main" val="3635812709"/>
                  </a:ext>
                </a:extLst>
              </a:tr>
              <a:tr h="494799">
                <a:tc>
                  <a:txBody>
                    <a:bodyPr/>
                    <a:lstStyle/>
                    <a:p>
                      <a:r>
                        <a:rPr lang="en-AU" sz="2000" dirty="0"/>
                        <a:t>Samoa</a:t>
                      </a:r>
                    </a:p>
                  </a:txBody>
                  <a:tcPr/>
                </a:tc>
                <a:tc>
                  <a:txBody>
                    <a:bodyPr/>
                    <a:lstStyle/>
                    <a:p>
                      <a:r>
                        <a:rPr lang="en-AU" sz="2000" dirty="0"/>
                        <a:t>Low levels of community knowledge and lack of HCP skills</a:t>
                      </a:r>
                    </a:p>
                  </a:txBody>
                  <a:tcPr/>
                </a:tc>
                <a:extLst>
                  <a:ext uri="{0D108BD9-81ED-4DB2-BD59-A6C34878D82A}">
                    <a16:rowId xmlns:a16="http://schemas.microsoft.com/office/drawing/2014/main" val="2199795494"/>
                  </a:ext>
                </a:extLst>
              </a:tr>
              <a:tr h="377546">
                <a:tc>
                  <a:txBody>
                    <a:bodyPr/>
                    <a:lstStyle/>
                    <a:p>
                      <a:r>
                        <a:rPr lang="en-AU" sz="2000" dirty="0"/>
                        <a:t>Kiribati</a:t>
                      </a:r>
                    </a:p>
                  </a:txBody>
                  <a:tcPr/>
                </a:tc>
                <a:tc>
                  <a:txBody>
                    <a:bodyPr/>
                    <a:lstStyle/>
                    <a:p>
                      <a:r>
                        <a:rPr lang="en-AU" sz="2000" dirty="0"/>
                        <a:t>Low levels of community knowledge, religion and HCP skills</a:t>
                      </a:r>
                    </a:p>
                  </a:txBody>
                  <a:tcPr/>
                </a:tc>
                <a:extLst>
                  <a:ext uri="{0D108BD9-81ED-4DB2-BD59-A6C34878D82A}">
                    <a16:rowId xmlns:a16="http://schemas.microsoft.com/office/drawing/2014/main" val="2775394481"/>
                  </a:ext>
                </a:extLst>
              </a:tr>
              <a:tr h="377546">
                <a:tc>
                  <a:txBody>
                    <a:bodyPr/>
                    <a:lstStyle/>
                    <a:p>
                      <a:r>
                        <a:rPr lang="en-AU" sz="2000" dirty="0"/>
                        <a:t>Fiji</a:t>
                      </a:r>
                    </a:p>
                  </a:txBody>
                  <a:tcPr/>
                </a:tc>
                <a:tc>
                  <a:txBody>
                    <a:bodyPr/>
                    <a:lstStyle/>
                    <a:p>
                      <a:r>
                        <a:rPr lang="en-AU" sz="2000" dirty="0"/>
                        <a:t>Low levels of knowledge amongst midwives and community</a:t>
                      </a:r>
                    </a:p>
                  </a:txBody>
                  <a:tcPr/>
                </a:tc>
                <a:extLst>
                  <a:ext uri="{0D108BD9-81ED-4DB2-BD59-A6C34878D82A}">
                    <a16:rowId xmlns:a16="http://schemas.microsoft.com/office/drawing/2014/main" val="668520037"/>
                  </a:ext>
                </a:extLst>
              </a:tr>
              <a:tr h="377546">
                <a:tc>
                  <a:txBody>
                    <a:bodyPr/>
                    <a:lstStyle/>
                    <a:p>
                      <a:r>
                        <a:rPr lang="en-AU" sz="2000" dirty="0"/>
                        <a:t>Solomon Islands</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Low levels of community knowledge, HCP skills</a:t>
                      </a:r>
                    </a:p>
                  </a:txBody>
                  <a:tcPr/>
                </a:tc>
                <a:extLst>
                  <a:ext uri="{0D108BD9-81ED-4DB2-BD59-A6C34878D82A}">
                    <a16:rowId xmlns:a16="http://schemas.microsoft.com/office/drawing/2014/main" val="1542428755"/>
                  </a:ext>
                </a:extLst>
              </a:tr>
              <a:tr h="377546">
                <a:tc>
                  <a:txBody>
                    <a:bodyPr/>
                    <a:lstStyle/>
                    <a:p>
                      <a:r>
                        <a:rPr lang="en-AU" sz="2000" dirty="0"/>
                        <a:t>Vanuatu</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Low levels of knowledge amongst HCP and community</a:t>
                      </a:r>
                    </a:p>
                  </a:txBody>
                  <a:tcPr/>
                </a:tc>
                <a:extLst>
                  <a:ext uri="{0D108BD9-81ED-4DB2-BD59-A6C34878D82A}">
                    <a16:rowId xmlns:a16="http://schemas.microsoft.com/office/drawing/2014/main" val="1767710970"/>
                  </a:ext>
                </a:extLst>
              </a:tr>
              <a:tr h="377546">
                <a:tc>
                  <a:txBody>
                    <a:bodyPr/>
                    <a:lstStyle/>
                    <a:p>
                      <a:r>
                        <a:rPr lang="en-AU" sz="2000" dirty="0"/>
                        <a:t>Micronesia</a:t>
                      </a:r>
                    </a:p>
                  </a:txBody>
                  <a:tcPr/>
                </a:tc>
                <a:tc>
                  <a:txBody>
                    <a:bodyPr/>
                    <a:lstStyle/>
                    <a:p>
                      <a:r>
                        <a:rPr lang="en-AU" sz="2000" dirty="0"/>
                        <a:t>Low community acceptance of contraception</a:t>
                      </a:r>
                    </a:p>
                  </a:txBody>
                  <a:tcPr/>
                </a:tc>
                <a:extLst>
                  <a:ext uri="{0D108BD9-81ED-4DB2-BD59-A6C34878D82A}">
                    <a16:rowId xmlns:a16="http://schemas.microsoft.com/office/drawing/2014/main" val="1007740053"/>
                  </a:ext>
                </a:extLst>
              </a:tr>
              <a:tr h="365760">
                <a:tc>
                  <a:txBody>
                    <a:bodyPr/>
                    <a:lstStyle/>
                    <a:p>
                      <a:r>
                        <a:rPr lang="en-AU" sz="2000" dirty="0"/>
                        <a:t>Nauru</a:t>
                      </a:r>
                    </a:p>
                  </a:txBody>
                  <a:tcPr/>
                </a:tc>
                <a:tc>
                  <a:txBody>
                    <a:bodyPr/>
                    <a:lstStyle/>
                    <a:p>
                      <a:r>
                        <a:rPr lang="en-AU" sz="2000" dirty="0"/>
                        <a:t>Low community acceptance of contraception</a:t>
                      </a:r>
                    </a:p>
                  </a:txBody>
                  <a:tcPr/>
                </a:tc>
                <a:extLst>
                  <a:ext uri="{0D108BD9-81ED-4DB2-BD59-A6C34878D82A}">
                    <a16:rowId xmlns:a16="http://schemas.microsoft.com/office/drawing/2014/main" val="2550121227"/>
                  </a:ext>
                </a:extLst>
              </a:tr>
              <a:tr h="15240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Tonga</a:t>
                      </a:r>
                    </a:p>
                  </a:txBody>
                  <a:tcPr/>
                </a:tc>
                <a:tc>
                  <a:txBody>
                    <a:bodyPr/>
                    <a:lstStyle/>
                    <a:p>
                      <a:r>
                        <a:rPr lang="en-AU" sz="2000" dirty="0"/>
                        <a:t>Need for community education and HCP skills</a:t>
                      </a:r>
                    </a:p>
                  </a:txBody>
                  <a:tcPr/>
                </a:tc>
                <a:extLst>
                  <a:ext uri="{0D108BD9-81ED-4DB2-BD59-A6C34878D82A}">
                    <a16:rowId xmlns:a16="http://schemas.microsoft.com/office/drawing/2014/main" val="1819298664"/>
                  </a:ext>
                </a:extLst>
              </a:tr>
            </a:tbl>
          </a:graphicData>
        </a:graphic>
      </p:graphicFrame>
    </p:spTree>
    <p:extLst>
      <p:ext uri="{BB962C8B-B14F-4D97-AF65-F5344CB8AC3E}">
        <p14:creationId xmlns:p14="http://schemas.microsoft.com/office/powerpoint/2010/main" val="1242451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a:extLst>
              <a:ext uri="{FF2B5EF4-FFF2-40B4-BE49-F238E27FC236}">
                <a16:creationId xmlns:a16="http://schemas.microsoft.com/office/drawing/2014/main" id="{9DD57DBC-36E7-74F3-3D23-8E1C0828349E}"/>
              </a:ext>
            </a:extLst>
          </p:cNvPr>
          <p:cNvGraphicFramePr>
            <a:graphicFrameLocks/>
          </p:cNvGraphicFramePr>
          <p:nvPr>
            <p:extLst>
              <p:ext uri="{D42A27DB-BD31-4B8C-83A1-F6EECF244321}">
                <p14:modId xmlns:p14="http://schemas.microsoft.com/office/powerpoint/2010/main" val="1551640479"/>
              </p:ext>
            </p:extLst>
          </p:nvPr>
        </p:nvGraphicFramePr>
        <p:xfrm>
          <a:off x="304800" y="285750"/>
          <a:ext cx="8077200" cy="4648203"/>
        </p:xfrm>
        <a:graphic>
          <a:graphicData uri="http://schemas.openxmlformats.org/drawingml/2006/table">
            <a:tbl>
              <a:tblPr firstRow="1" bandRow="1">
                <a:tableStyleId>{5C22544A-7EE6-4342-B048-85BDC9FD1C3A}</a:tableStyleId>
              </a:tblPr>
              <a:tblGrid>
                <a:gridCol w="3212939">
                  <a:extLst>
                    <a:ext uri="{9D8B030D-6E8A-4147-A177-3AD203B41FA5}">
                      <a16:colId xmlns:a16="http://schemas.microsoft.com/office/drawing/2014/main" val="3783099823"/>
                    </a:ext>
                  </a:extLst>
                </a:gridCol>
                <a:gridCol w="4864261">
                  <a:extLst>
                    <a:ext uri="{9D8B030D-6E8A-4147-A177-3AD203B41FA5}">
                      <a16:colId xmlns:a16="http://schemas.microsoft.com/office/drawing/2014/main" val="501576803"/>
                    </a:ext>
                  </a:extLst>
                </a:gridCol>
              </a:tblGrid>
              <a:tr h="746393">
                <a:tc>
                  <a:txBody>
                    <a:bodyPr/>
                    <a:lstStyle/>
                    <a:p>
                      <a:endParaRPr lang="en-AU" sz="2000" dirty="0"/>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Is there a need for training in PPFP?</a:t>
                      </a:r>
                    </a:p>
                    <a:p>
                      <a:endParaRPr lang="en-AU" sz="2000" dirty="0"/>
                    </a:p>
                  </a:txBody>
                  <a:tcPr/>
                </a:tc>
                <a:extLst>
                  <a:ext uri="{0D108BD9-81ED-4DB2-BD59-A6C34878D82A}">
                    <a16:rowId xmlns:a16="http://schemas.microsoft.com/office/drawing/2014/main" val="2093825651"/>
                  </a:ext>
                </a:extLst>
              </a:tr>
              <a:tr h="421875">
                <a:tc>
                  <a:txBody>
                    <a:bodyPr/>
                    <a:lstStyle/>
                    <a:p>
                      <a:r>
                        <a:rPr lang="en-AU" sz="2000" dirty="0"/>
                        <a:t>RMI</a:t>
                      </a:r>
                    </a:p>
                  </a:txBody>
                  <a:tcPr/>
                </a:tc>
                <a:tc>
                  <a:txBody>
                    <a:bodyPr/>
                    <a:lstStyle/>
                    <a:p>
                      <a:r>
                        <a:rPr lang="en-AU" sz="2000" dirty="0"/>
                        <a:t>Yes</a:t>
                      </a:r>
                    </a:p>
                  </a:txBody>
                  <a:tcPr/>
                </a:tc>
                <a:extLst>
                  <a:ext uri="{0D108BD9-81ED-4DB2-BD59-A6C34878D82A}">
                    <a16:rowId xmlns:a16="http://schemas.microsoft.com/office/drawing/2014/main" val="3635812709"/>
                  </a:ext>
                </a:extLst>
              </a:tr>
              <a:tr h="526810">
                <a:tc>
                  <a:txBody>
                    <a:bodyPr/>
                    <a:lstStyle/>
                    <a:p>
                      <a:r>
                        <a:rPr lang="en-AU" sz="2000" dirty="0"/>
                        <a:t>Samoa</a:t>
                      </a:r>
                    </a:p>
                  </a:txBody>
                  <a:tcPr/>
                </a:tc>
                <a:tc>
                  <a:txBody>
                    <a:bodyPr/>
                    <a:lstStyle/>
                    <a:p>
                      <a:r>
                        <a:rPr lang="en-AU" sz="2000" dirty="0"/>
                        <a:t>Yes</a:t>
                      </a:r>
                    </a:p>
                  </a:txBody>
                  <a:tcPr/>
                </a:tc>
                <a:extLst>
                  <a:ext uri="{0D108BD9-81ED-4DB2-BD59-A6C34878D82A}">
                    <a16:rowId xmlns:a16="http://schemas.microsoft.com/office/drawing/2014/main" val="2199795494"/>
                  </a:ext>
                </a:extLst>
              </a:tr>
              <a:tr h="421875">
                <a:tc>
                  <a:txBody>
                    <a:bodyPr/>
                    <a:lstStyle/>
                    <a:p>
                      <a:r>
                        <a:rPr lang="en-AU" sz="2000" dirty="0"/>
                        <a:t>Kiribati</a:t>
                      </a:r>
                    </a:p>
                  </a:txBody>
                  <a:tcPr/>
                </a:tc>
                <a:tc>
                  <a:txBody>
                    <a:bodyPr/>
                    <a:lstStyle/>
                    <a:p>
                      <a:r>
                        <a:rPr lang="en-AU" sz="2000" dirty="0"/>
                        <a:t>Yes</a:t>
                      </a:r>
                    </a:p>
                  </a:txBody>
                  <a:tcPr/>
                </a:tc>
                <a:extLst>
                  <a:ext uri="{0D108BD9-81ED-4DB2-BD59-A6C34878D82A}">
                    <a16:rowId xmlns:a16="http://schemas.microsoft.com/office/drawing/2014/main" val="2775394481"/>
                  </a:ext>
                </a:extLst>
              </a:tr>
              <a:tr h="421875">
                <a:tc>
                  <a:txBody>
                    <a:bodyPr/>
                    <a:lstStyle/>
                    <a:p>
                      <a:r>
                        <a:rPr lang="en-AU" sz="2000" dirty="0"/>
                        <a:t>Fiji</a:t>
                      </a:r>
                    </a:p>
                  </a:txBody>
                  <a:tcPr/>
                </a:tc>
                <a:tc>
                  <a:txBody>
                    <a:bodyPr/>
                    <a:lstStyle/>
                    <a:p>
                      <a:r>
                        <a:rPr lang="en-AU" sz="2000" dirty="0"/>
                        <a:t>Yes</a:t>
                      </a:r>
                    </a:p>
                  </a:txBody>
                  <a:tcPr/>
                </a:tc>
                <a:extLst>
                  <a:ext uri="{0D108BD9-81ED-4DB2-BD59-A6C34878D82A}">
                    <a16:rowId xmlns:a16="http://schemas.microsoft.com/office/drawing/2014/main" val="668520037"/>
                  </a:ext>
                </a:extLst>
              </a:tr>
              <a:tr h="421875">
                <a:tc>
                  <a:txBody>
                    <a:bodyPr/>
                    <a:lstStyle/>
                    <a:p>
                      <a:r>
                        <a:rPr lang="en-AU" sz="2000" dirty="0"/>
                        <a:t>Solomon Islands</a:t>
                      </a:r>
                    </a:p>
                  </a:txBody>
                  <a:tcPr/>
                </a:tc>
                <a:tc>
                  <a:txBody>
                    <a:bodyPr/>
                    <a:lstStyle/>
                    <a:p>
                      <a:r>
                        <a:rPr lang="en-AU" sz="2000" dirty="0"/>
                        <a:t>Yes </a:t>
                      </a:r>
                    </a:p>
                  </a:txBody>
                  <a:tcPr/>
                </a:tc>
                <a:extLst>
                  <a:ext uri="{0D108BD9-81ED-4DB2-BD59-A6C34878D82A}">
                    <a16:rowId xmlns:a16="http://schemas.microsoft.com/office/drawing/2014/main" val="1542428755"/>
                  </a:ext>
                </a:extLst>
              </a:tr>
              <a:tr h="421875">
                <a:tc>
                  <a:txBody>
                    <a:bodyPr/>
                    <a:lstStyle/>
                    <a:p>
                      <a:r>
                        <a:rPr lang="en-AU" sz="2000" dirty="0"/>
                        <a:t>Vanuatu</a:t>
                      </a:r>
                    </a:p>
                  </a:txBody>
                  <a:tcPr/>
                </a:tc>
                <a:tc>
                  <a:txBody>
                    <a:bodyPr/>
                    <a:lstStyle/>
                    <a:p>
                      <a:r>
                        <a:rPr lang="en-AU" sz="2000" dirty="0"/>
                        <a:t>Yes</a:t>
                      </a:r>
                    </a:p>
                  </a:txBody>
                  <a:tcPr/>
                </a:tc>
                <a:extLst>
                  <a:ext uri="{0D108BD9-81ED-4DB2-BD59-A6C34878D82A}">
                    <a16:rowId xmlns:a16="http://schemas.microsoft.com/office/drawing/2014/main" val="1767710970"/>
                  </a:ext>
                </a:extLst>
              </a:tr>
              <a:tr h="421875">
                <a:tc>
                  <a:txBody>
                    <a:bodyPr/>
                    <a:lstStyle/>
                    <a:p>
                      <a:r>
                        <a:rPr lang="en-AU" sz="2000" dirty="0"/>
                        <a:t>Micronesia</a:t>
                      </a:r>
                    </a:p>
                  </a:txBody>
                  <a:tcPr/>
                </a:tc>
                <a:tc>
                  <a:txBody>
                    <a:bodyPr/>
                    <a:lstStyle/>
                    <a:p>
                      <a:r>
                        <a:rPr lang="en-AU" sz="2000" dirty="0"/>
                        <a:t>Yes</a:t>
                      </a:r>
                    </a:p>
                  </a:txBody>
                  <a:tcPr/>
                </a:tc>
                <a:extLst>
                  <a:ext uri="{0D108BD9-81ED-4DB2-BD59-A6C34878D82A}">
                    <a16:rowId xmlns:a16="http://schemas.microsoft.com/office/drawing/2014/main" val="1007740053"/>
                  </a:ext>
                </a:extLst>
              </a:tr>
              <a:tr h="421875">
                <a:tc>
                  <a:txBody>
                    <a:bodyPr/>
                    <a:lstStyle/>
                    <a:p>
                      <a:r>
                        <a:rPr lang="en-AU" sz="2000" dirty="0"/>
                        <a:t>Nauru</a:t>
                      </a:r>
                    </a:p>
                  </a:txBody>
                  <a:tcPr/>
                </a:tc>
                <a:tc>
                  <a:txBody>
                    <a:bodyPr/>
                    <a:lstStyle/>
                    <a:p>
                      <a:r>
                        <a:rPr lang="en-AU" sz="2000" dirty="0"/>
                        <a:t>Yes</a:t>
                      </a:r>
                    </a:p>
                  </a:txBody>
                  <a:tcPr/>
                </a:tc>
                <a:extLst>
                  <a:ext uri="{0D108BD9-81ED-4DB2-BD59-A6C34878D82A}">
                    <a16:rowId xmlns:a16="http://schemas.microsoft.com/office/drawing/2014/main" val="2550121227"/>
                  </a:ext>
                </a:extLst>
              </a:tr>
              <a:tr h="421875">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sz="2000" dirty="0"/>
                        <a:t>Tonga</a:t>
                      </a:r>
                    </a:p>
                  </a:txBody>
                  <a:tcPr/>
                </a:tc>
                <a:tc>
                  <a:txBody>
                    <a:bodyPr/>
                    <a:lstStyle/>
                    <a:p>
                      <a:r>
                        <a:rPr lang="en-AU" sz="2000" dirty="0"/>
                        <a:t>Yes</a:t>
                      </a:r>
                    </a:p>
                  </a:txBody>
                  <a:tcPr/>
                </a:tc>
                <a:extLst>
                  <a:ext uri="{0D108BD9-81ED-4DB2-BD59-A6C34878D82A}">
                    <a16:rowId xmlns:a16="http://schemas.microsoft.com/office/drawing/2014/main" val="1819298664"/>
                  </a:ext>
                </a:extLst>
              </a:tr>
            </a:tbl>
          </a:graphicData>
        </a:graphic>
      </p:graphicFrame>
    </p:spTree>
    <p:extLst>
      <p:ext uri="{BB962C8B-B14F-4D97-AF65-F5344CB8AC3E}">
        <p14:creationId xmlns:p14="http://schemas.microsoft.com/office/powerpoint/2010/main" val="990903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3A7E9-2F5B-0EAF-F283-3FB02DE7A5E4}"/>
              </a:ext>
            </a:extLst>
          </p:cNvPr>
          <p:cNvSpPr>
            <a:spLocks noGrp="1"/>
          </p:cNvSpPr>
          <p:nvPr>
            <p:ph type="title"/>
          </p:nvPr>
        </p:nvSpPr>
        <p:spPr>
          <a:xfrm>
            <a:off x="533400" y="438150"/>
            <a:ext cx="7772400" cy="1021556"/>
          </a:xfrm>
        </p:spPr>
        <p:txBody>
          <a:bodyPr/>
          <a:lstStyle/>
          <a:p>
            <a:r>
              <a:rPr lang="en-AU" dirty="0"/>
              <a:t>Key findings</a:t>
            </a:r>
          </a:p>
        </p:txBody>
      </p:sp>
      <p:sp>
        <p:nvSpPr>
          <p:cNvPr id="3" name="Text Placeholder 2">
            <a:extLst>
              <a:ext uri="{FF2B5EF4-FFF2-40B4-BE49-F238E27FC236}">
                <a16:creationId xmlns:a16="http://schemas.microsoft.com/office/drawing/2014/main" id="{93B16721-EA04-C2B0-A93E-2E8EC830D463}"/>
              </a:ext>
            </a:extLst>
          </p:cNvPr>
          <p:cNvSpPr>
            <a:spLocks noGrp="1"/>
          </p:cNvSpPr>
          <p:nvPr>
            <p:ph type="body" idx="1"/>
          </p:nvPr>
        </p:nvSpPr>
        <p:spPr>
          <a:xfrm>
            <a:off x="457200" y="3181350"/>
            <a:ext cx="7772400" cy="1125140"/>
          </a:xfrm>
        </p:spPr>
        <p:txBody>
          <a:bodyPr/>
          <a:lstStyle/>
          <a:p>
            <a:pPr marL="457200" indent="-457200">
              <a:buFont typeface="Arial" panose="020B0604020202020204" pitchFamily="34" charset="0"/>
              <a:buChar char="•"/>
            </a:pPr>
            <a:r>
              <a:rPr lang="en-AU" sz="3200" dirty="0">
                <a:latin typeface="Calibri" panose="020F0502020204030204" pitchFamily="34" charset="0"/>
                <a:ea typeface="Calibri" panose="020F0502020204030204" pitchFamily="34" charset="0"/>
                <a:cs typeface="Calibri" panose="020F0502020204030204" pitchFamily="34" charset="0"/>
              </a:rPr>
              <a:t>PPFP uncommonly provided</a:t>
            </a:r>
          </a:p>
          <a:p>
            <a:pPr marL="457200" indent="-457200">
              <a:buFont typeface="Arial" panose="020B0604020202020204" pitchFamily="34" charset="0"/>
              <a:buChar char="•"/>
            </a:pPr>
            <a:r>
              <a:rPr lang="en-AU" sz="3200" dirty="0">
                <a:latin typeface="Calibri" panose="020F0502020204030204" pitchFamily="34" charset="0"/>
                <a:ea typeface="Calibri" panose="020F0502020204030204" pitchFamily="34" charset="0"/>
                <a:cs typeface="Calibri" panose="020F0502020204030204" pitchFamily="34" charset="0"/>
              </a:rPr>
              <a:t>Antenatal and postnatal counselling on contraception not consistently provided</a:t>
            </a:r>
          </a:p>
          <a:p>
            <a:pPr marL="457200" indent="-457200">
              <a:buFont typeface="Arial" panose="020B0604020202020204" pitchFamily="34" charset="0"/>
              <a:buChar char="•"/>
            </a:pPr>
            <a:r>
              <a:rPr lang="en-AU" sz="3200" dirty="0">
                <a:latin typeface="Calibri" panose="020F0502020204030204" pitchFamily="34" charset="0"/>
                <a:ea typeface="Calibri" panose="020F0502020204030204" pitchFamily="34" charset="0"/>
                <a:cs typeface="Calibri" panose="020F0502020204030204" pitchFamily="34" charset="0"/>
              </a:rPr>
              <a:t>Low levels of understanding in community and amongst health professionals</a:t>
            </a:r>
          </a:p>
          <a:p>
            <a:pPr marL="457200" indent="-457200">
              <a:buFont typeface="Arial" panose="020B0604020202020204" pitchFamily="34" charset="0"/>
              <a:buChar char="•"/>
            </a:pPr>
            <a:r>
              <a:rPr lang="en-AU" sz="3200" dirty="0">
                <a:latin typeface="Calibri" panose="020F0502020204030204" pitchFamily="34" charset="0"/>
                <a:ea typeface="Calibri" panose="020F0502020204030204" pitchFamily="34" charset="0"/>
                <a:cs typeface="Calibri" panose="020F0502020204030204" pitchFamily="34" charset="0"/>
              </a:rPr>
              <a:t>Lack of policies and guidelines on PPFP</a:t>
            </a:r>
          </a:p>
          <a:p>
            <a:endParaRPr lang="en-AU" dirty="0"/>
          </a:p>
        </p:txBody>
      </p:sp>
    </p:spTree>
    <p:extLst>
      <p:ext uri="{BB962C8B-B14F-4D97-AF65-F5344CB8AC3E}">
        <p14:creationId xmlns:p14="http://schemas.microsoft.com/office/powerpoint/2010/main" val="2179373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53246-095D-D8B1-5388-C6E8D0F19734}"/>
              </a:ext>
            </a:extLst>
          </p:cNvPr>
          <p:cNvSpPr>
            <a:spLocks noGrp="1"/>
          </p:cNvSpPr>
          <p:nvPr>
            <p:ph type="title"/>
          </p:nvPr>
        </p:nvSpPr>
        <p:spPr>
          <a:xfrm>
            <a:off x="304800" y="81214"/>
            <a:ext cx="7772400" cy="685800"/>
          </a:xfrm>
        </p:spPr>
        <p:txBody>
          <a:bodyPr/>
          <a:lstStyle/>
          <a:p>
            <a:r>
              <a:rPr lang="en-AU" dirty="0"/>
              <a:t>Recommendations</a:t>
            </a:r>
          </a:p>
        </p:txBody>
      </p:sp>
      <p:sp>
        <p:nvSpPr>
          <p:cNvPr id="9" name="TextBox 8">
            <a:extLst>
              <a:ext uri="{FF2B5EF4-FFF2-40B4-BE49-F238E27FC236}">
                <a16:creationId xmlns:a16="http://schemas.microsoft.com/office/drawing/2014/main" id="{638F650C-7EE9-C1CE-9EB4-B8DC3F3C5324}"/>
              </a:ext>
            </a:extLst>
          </p:cNvPr>
          <p:cNvSpPr txBox="1"/>
          <p:nvPr/>
        </p:nvSpPr>
        <p:spPr>
          <a:xfrm>
            <a:off x="190500" y="424114"/>
            <a:ext cx="8763000" cy="3969998"/>
          </a:xfrm>
          <a:prstGeom prst="rect">
            <a:avLst/>
          </a:prstGeom>
          <a:noFill/>
        </p:spPr>
        <p:txBody>
          <a:bodyPr wrap="square">
            <a:spAutoFit/>
          </a:bodyPr>
          <a:lstStyle/>
          <a:p>
            <a:pPr>
              <a:lnSpc>
                <a:spcPct val="110000"/>
              </a:lnSpc>
              <a:spcBef>
                <a:spcPts val="600"/>
              </a:spcBef>
              <a:spcAft>
                <a:spcPts val="600"/>
              </a:spcAft>
            </a:pPr>
            <a:r>
              <a:rPr lang="en-AU" sz="1100" dirty="0">
                <a:effectLst/>
                <a:latin typeface="Arial" panose="020B0604020202020204" pitchFamily="34" charset="0"/>
                <a:ea typeface="Helvetica Neue"/>
                <a:cs typeface="Arial" panose="020B0604020202020204" pitchFamily="34" charset="0"/>
              </a:rPr>
              <a:t> </a:t>
            </a:r>
          </a:p>
          <a:p>
            <a:pPr marR="323850" lvl="3" indent="-228600">
              <a:lnSpc>
                <a:spcPct val="110000"/>
              </a:lnSpc>
              <a:spcBef>
                <a:spcPts val="600"/>
              </a:spcBef>
              <a:spcAft>
                <a:spcPts val="600"/>
              </a:spcAft>
              <a:buFont typeface="+mj-lt"/>
              <a:buAutoNum type="arabicPeriod"/>
              <a:tabLst>
                <a:tab pos="1828800" algn="l"/>
              </a:tabLst>
            </a:pPr>
            <a:r>
              <a:rPr lang="en-AU"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PPFP services should be co-designed with local stakeholders to ensure optimal integration into maternity services, and embedded into existing health system structures</a:t>
            </a:r>
            <a:endParaRPr lang="en-AU" sz="2400" dirty="0">
              <a:effectLst/>
              <a:latin typeface="Calibri" panose="020F0502020204030204" pitchFamily="34" charset="0"/>
              <a:ea typeface="Calibri" panose="020F0502020204030204" pitchFamily="34" charset="0"/>
              <a:cs typeface="Calibri" panose="020F0502020204030204" pitchFamily="34" charset="0"/>
            </a:endParaRPr>
          </a:p>
          <a:p>
            <a:pPr marR="323850" lvl="3" indent="-228600">
              <a:lnSpc>
                <a:spcPct val="110000"/>
              </a:lnSpc>
              <a:spcBef>
                <a:spcPts val="600"/>
              </a:spcBef>
              <a:spcAft>
                <a:spcPts val="600"/>
              </a:spcAft>
              <a:buFont typeface="+mj-lt"/>
              <a:buAutoNum type="arabicPeriod"/>
              <a:tabLst>
                <a:tab pos="1828800" algn="l"/>
              </a:tabLst>
            </a:pPr>
            <a:r>
              <a:rPr lang="en-AU"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 sustainability, it is highly recommended that PPFP service provision should be incorporated into the training of existing staff</a:t>
            </a:r>
            <a:endParaRPr lang="en-AU" sz="2400" dirty="0">
              <a:effectLst/>
              <a:latin typeface="Calibri" panose="020F0502020204030204" pitchFamily="34" charset="0"/>
              <a:ea typeface="Calibri" panose="020F0502020204030204" pitchFamily="34" charset="0"/>
              <a:cs typeface="Calibri" panose="020F0502020204030204" pitchFamily="34" charset="0"/>
            </a:endParaRPr>
          </a:p>
          <a:p>
            <a:pPr marR="323850" lvl="3" indent="-228600">
              <a:lnSpc>
                <a:spcPct val="110000"/>
              </a:lnSpc>
              <a:spcBef>
                <a:spcPts val="600"/>
              </a:spcBef>
              <a:spcAft>
                <a:spcPts val="600"/>
              </a:spcAft>
              <a:buFont typeface="+mj-lt"/>
              <a:buAutoNum type="arabicPeriod"/>
              <a:tabLst>
                <a:tab pos="1828800" algn="l"/>
              </a:tabLst>
            </a:pPr>
            <a:r>
              <a:rPr lang="en-AU"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Both pre-service and on the job training are essential to maintaining a PPFP service, as is ensuring adequate general staffing levels</a:t>
            </a:r>
            <a:endParaRPr lang="en-AU" sz="24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931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EA28E-321C-3587-5EC3-03A4D1666718}"/>
              </a:ext>
            </a:extLst>
          </p:cNvPr>
          <p:cNvSpPr>
            <a:spLocks noGrp="1"/>
          </p:cNvSpPr>
          <p:nvPr>
            <p:ph type="title"/>
          </p:nvPr>
        </p:nvSpPr>
        <p:spPr>
          <a:xfrm>
            <a:off x="510139" y="133350"/>
            <a:ext cx="7772400" cy="1021556"/>
          </a:xfrm>
        </p:spPr>
        <p:txBody>
          <a:bodyPr/>
          <a:lstStyle/>
          <a:p>
            <a:r>
              <a:rPr lang="en-AU" dirty="0"/>
              <a:t>recommendations</a:t>
            </a:r>
          </a:p>
        </p:txBody>
      </p:sp>
      <p:sp>
        <p:nvSpPr>
          <p:cNvPr id="3" name="Text Placeholder 2">
            <a:extLst>
              <a:ext uri="{FF2B5EF4-FFF2-40B4-BE49-F238E27FC236}">
                <a16:creationId xmlns:a16="http://schemas.microsoft.com/office/drawing/2014/main" id="{67AF0DD2-E443-0568-BA0B-2CC6E90E9E9C}"/>
              </a:ext>
            </a:extLst>
          </p:cNvPr>
          <p:cNvSpPr>
            <a:spLocks noGrp="1"/>
          </p:cNvSpPr>
          <p:nvPr>
            <p:ph type="body" idx="1"/>
          </p:nvPr>
        </p:nvSpPr>
        <p:spPr>
          <a:xfrm>
            <a:off x="533400" y="2609649"/>
            <a:ext cx="8458200" cy="2649140"/>
          </a:xfrm>
        </p:spPr>
        <p:txBody>
          <a:bodyPr/>
          <a:lstStyle/>
          <a:p>
            <a:pPr marL="0" marR="323850" lvl="3">
              <a:lnSpc>
                <a:spcPct val="110000"/>
              </a:lnSpc>
              <a:spcBef>
                <a:spcPts val="600"/>
              </a:spcBef>
              <a:spcAft>
                <a:spcPts val="600"/>
              </a:spcAft>
              <a:tabLst>
                <a:tab pos="1828800" algn="l"/>
              </a:tabLst>
            </a:pPr>
            <a:r>
              <a:rPr lang="en-AU"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 PPFP counselling should be routinely incorporated into maternity services and be provided at multiple time points during ANC and PNC.</a:t>
            </a:r>
          </a:p>
          <a:p>
            <a:pPr marL="0" marR="323850" lvl="3">
              <a:lnSpc>
                <a:spcPct val="110000"/>
              </a:lnSpc>
              <a:spcBef>
                <a:spcPts val="600"/>
              </a:spcBef>
              <a:spcAft>
                <a:spcPts val="600"/>
              </a:spcAft>
              <a:tabLst>
                <a:tab pos="1828800" algn="l"/>
              </a:tabLst>
            </a:pPr>
            <a:r>
              <a:rPr lang="en-AU"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 Guidelines for clinicians and information resources for women and their partners are required to ensure high quality PPFP service provision</a:t>
            </a:r>
          </a:p>
          <a:p>
            <a:pPr marL="0" marR="323850" lvl="3">
              <a:lnSpc>
                <a:spcPct val="110000"/>
              </a:lnSpc>
              <a:spcBef>
                <a:spcPts val="600"/>
              </a:spcBef>
              <a:spcAft>
                <a:spcPts val="600"/>
              </a:spcAft>
              <a:tabLst>
                <a:tab pos="1828800" algn="l"/>
              </a:tabLst>
            </a:pPr>
            <a:r>
              <a:rPr lang="en-AU"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6. All these recommendations require that PPFP programs work closely with the Ministry of Health in each of the PICs to ensure clinical, education and policy support</a:t>
            </a:r>
          </a:p>
          <a:p>
            <a:endParaRPr lang="en-AU" dirty="0"/>
          </a:p>
        </p:txBody>
      </p:sp>
    </p:spTree>
    <p:extLst>
      <p:ext uri="{BB962C8B-B14F-4D97-AF65-F5344CB8AC3E}">
        <p14:creationId xmlns:p14="http://schemas.microsoft.com/office/powerpoint/2010/main" val="214711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FC000"/>
        </a:solidFill>
        <a:effectLst/>
      </p:bgPr>
    </p:bg>
    <p:spTree>
      <p:nvGrpSpPr>
        <p:cNvPr id="1" name="">
          <a:extLst>
            <a:ext uri="{FF2B5EF4-FFF2-40B4-BE49-F238E27FC236}">
              <a16:creationId xmlns:a16="http://schemas.microsoft.com/office/drawing/2014/main" id="{615DC965-42FB-4F23-F709-60131A02FB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C1A94D-11B9-5D9F-E82A-1807B481C956}"/>
              </a:ext>
            </a:extLst>
          </p:cNvPr>
          <p:cNvSpPr>
            <a:spLocks noGrp="1"/>
          </p:cNvSpPr>
          <p:nvPr>
            <p:ph type="title"/>
          </p:nvPr>
        </p:nvSpPr>
        <p:spPr/>
        <p:txBody>
          <a:bodyPr/>
          <a:lstStyle/>
          <a:p>
            <a:r>
              <a:rPr lang="en-AU" sz="3600" dirty="0"/>
              <a:t>Postpartum contraception implementation program in PICs</a:t>
            </a:r>
          </a:p>
        </p:txBody>
      </p:sp>
      <p:pic>
        <p:nvPicPr>
          <p:cNvPr id="4" name="Picture 3">
            <a:extLst>
              <a:ext uri="{FF2B5EF4-FFF2-40B4-BE49-F238E27FC236}">
                <a16:creationId xmlns:a16="http://schemas.microsoft.com/office/drawing/2014/main" id="{043AF9DF-A68E-5BC7-975B-821FE7B5B158}"/>
              </a:ext>
            </a:extLst>
          </p:cNvPr>
          <p:cNvPicPr>
            <a:picLocks noChangeAspect="1"/>
          </p:cNvPicPr>
          <p:nvPr/>
        </p:nvPicPr>
        <p:blipFill>
          <a:blip r:embed="rId2"/>
          <a:stretch>
            <a:fillRect/>
          </a:stretch>
        </p:blipFill>
        <p:spPr>
          <a:xfrm>
            <a:off x="685800" y="3181350"/>
            <a:ext cx="5742930" cy="1859441"/>
          </a:xfrm>
          <a:prstGeom prst="rect">
            <a:avLst/>
          </a:prstGeom>
        </p:spPr>
      </p:pic>
    </p:spTree>
    <p:extLst>
      <p:ext uri="{BB962C8B-B14F-4D97-AF65-F5344CB8AC3E}">
        <p14:creationId xmlns:p14="http://schemas.microsoft.com/office/powerpoint/2010/main" val="981593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A6476-049A-99B6-DB3E-4C9BB5FDCA60}"/>
              </a:ext>
            </a:extLst>
          </p:cNvPr>
          <p:cNvSpPr>
            <a:spLocks noGrp="1"/>
          </p:cNvSpPr>
          <p:nvPr>
            <p:ph type="title"/>
          </p:nvPr>
        </p:nvSpPr>
        <p:spPr>
          <a:xfrm>
            <a:off x="685800" y="438150"/>
            <a:ext cx="7772400" cy="1021556"/>
          </a:xfrm>
        </p:spPr>
        <p:txBody>
          <a:bodyPr/>
          <a:lstStyle/>
          <a:p>
            <a:r>
              <a:rPr lang="en-AU" dirty="0"/>
              <a:t>steps</a:t>
            </a:r>
          </a:p>
        </p:txBody>
      </p:sp>
      <p:sp>
        <p:nvSpPr>
          <p:cNvPr id="4" name="Rectangle: Rounded Corners 3">
            <a:extLst>
              <a:ext uri="{FF2B5EF4-FFF2-40B4-BE49-F238E27FC236}">
                <a16:creationId xmlns:a16="http://schemas.microsoft.com/office/drawing/2014/main" id="{3749F914-998B-1034-D9CD-24C84C5B7319}"/>
              </a:ext>
            </a:extLst>
          </p:cNvPr>
          <p:cNvSpPr/>
          <p:nvPr/>
        </p:nvSpPr>
        <p:spPr>
          <a:xfrm>
            <a:off x="228600" y="1426943"/>
            <a:ext cx="3480716" cy="2037712"/>
          </a:xfrm>
          <a:prstGeom prst="roundRect">
            <a:avLst/>
          </a:prstGeom>
          <a:solidFill>
            <a:srgbClr val="FF000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AU" sz="2400" dirty="0"/>
              <a:t>Co-design of country level program implementation with Master Trainers</a:t>
            </a:r>
          </a:p>
        </p:txBody>
      </p:sp>
      <p:sp>
        <p:nvSpPr>
          <p:cNvPr id="7" name="Rectangle: Rounded Corners 6">
            <a:extLst>
              <a:ext uri="{FF2B5EF4-FFF2-40B4-BE49-F238E27FC236}">
                <a16:creationId xmlns:a16="http://schemas.microsoft.com/office/drawing/2014/main" id="{C6525BB0-950A-307F-F75F-B63845322EFE}"/>
              </a:ext>
            </a:extLst>
          </p:cNvPr>
          <p:cNvSpPr/>
          <p:nvPr/>
        </p:nvSpPr>
        <p:spPr>
          <a:xfrm>
            <a:off x="4080641" y="795286"/>
            <a:ext cx="4800600" cy="1319264"/>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AU" sz="2000" dirty="0"/>
              <a:t>Educate health workers in family planning options and  counselling (</a:t>
            </a:r>
            <a:r>
              <a:rPr lang="en-AU" sz="2000" dirty="0" err="1"/>
              <a:t>ToT</a:t>
            </a:r>
            <a:r>
              <a:rPr lang="en-AU" sz="2000" dirty="0"/>
              <a:t>)</a:t>
            </a:r>
          </a:p>
        </p:txBody>
      </p:sp>
      <p:sp>
        <p:nvSpPr>
          <p:cNvPr id="8" name="Rectangle: Rounded Corners 7">
            <a:extLst>
              <a:ext uri="{FF2B5EF4-FFF2-40B4-BE49-F238E27FC236}">
                <a16:creationId xmlns:a16="http://schemas.microsoft.com/office/drawing/2014/main" id="{BD784BB3-FF3E-9366-D987-EE437DBF8358}"/>
              </a:ext>
            </a:extLst>
          </p:cNvPr>
          <p:cNvSpPr/>
          <p:nvPr/>
        </p:nvSpPr>
        <p:spPr>
          <a:xfrm>
            <a:off x="4038600" y="2418866"/>
            <a:ext cx="4876800" cy="1143484"/>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AU" sz="2000" dirty="0"/>
              <a:t>Educate maternity staff on modern contraception insertion (implants and IUD) (</a:t>
            </a:r>
            <a:r>
              <a:rPr lang="en-AU" sz="2000" dirty="0" err="1"/>
              <a:t>ToT</a:t>
            </a:r>
            <a:r>
              <a:rPr lang="en-AU" sz="2000" dirty="0"/>
              <a:t>)</a:t>
            </a:r>
          </a:p>
        </p:txBody>
      </p:sp>
      <p:sp>
        <p:nvSpPr>
          <p:cNvPr id="9" name="Rectangle: Rounded Corners 8">
            <a:extLst>
              <a:ext uri="{FF2B5EF4-FFF2-40B4-BE49-F238E27FC236}">
                <a16:creationId xmlns:a16="http://schemas.microsoft.com/office/drawing/2014/main" id="{E8913247-F4FD-7AB0-84D2-43BF632A0398}"/>
              </a:ext>
            </a:extLst>
          </p:cNvPr>
          <p:cNvSpPr/>
          <p:nvPr/>
        </p:nvSpPr>
        <p:spPr>
          <a:xfrm>
            <a:off x="4038600" y="3866666"/>
            <a:ext cx="4876800" cy="1043754"/>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AU" sz="2000" dirty="0"/>
              <a:t>Develop and distribute appropriate information, education &amp; comm materials</a:t>
            </a:r>
          </a:p>
        </p:txBody>
      </p:sp>
    </p:spTree>
    <p:extLst>
      <p:ext uri="{BB962C8B-B14F-4D97-AF65-F5344CB8AC3E}">
        <p14:creationId xmlns:p14="http://schemas.microsoft.com/office/powerpoint/2010/main" val="919400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0E4793-FF1B-5D59-A5FB-F097460D8345}"/>
              </a:ext>
            </a:extLst>
          </p:cNvPr>
          <p:cNvPicPr>
            <a:picLocks noChangeAspect="1"/>
          </p:cNvPicPr>
          <p:nvPr/>
        </p:nvPicPr>
        <p:blipFill>
          <a:blip r:embed="rId2"/>
          <a:stretch>
            <a:fillRect/>
          </a:stretch>
        </p:blipFill>
        <p:spPr>
          <a:xfrm>
            <a:off x="2543033" y="209550"/>
            <a:ext cx="6238429" cy="4572000"/>
          </a:xfrm>
          <a:prstGeom prst="rect">
            <a:avLst/>
          </a:prstGeom>
        </p:spPr>
      </p:pic>
      <p:sp>
        <p:nvSpPr>
          <p:cNvPr id="4" name="TextBox 3">
            <a:extLst>
              <a:ext uri="{FF2B5EF4-FFF2-40B4-BE49-F238E27FC236}">
                <a16:creationId xmlns:a16="http://schemas.microsoft.com/office/drawing/2014/main" id="{AF0A4566-8466-353D-2D49-C82E004E4375}"/>
              </a:ext>
            </a:extLst>
          </p:cNvPr>
          <p:cNvSpPr txBox="1"/>
          <p:nvPr/>
        </p:nvSpPr>
        <p:spPr>
          <a:xfrm>
            <a:off x="609600" y="1200150"/>
            <a:ext cx="1676400" cy="769441"/>
          </a:xfrm>
          <a:prstGeom prst="rect">
            <a:avLst/>
          </a:prstGeom>
          <a:noFill/>
        </p:spPr>
        <p:txBody>
          <a:bodyPr wrap="square" rtlCol="0">
            <a:spAutoFit/>
          </a:bodyPr>
          <a:lstStyle/>
          <a:p>
            <a:r>
              <a:rPr lang="en-AU" sz="4400" dirty="0"/>
              <a:t>Fiji</a:t>
            </a:r>
          </a:p>
        </p:txBody>
      </p:sp>
    </p:spTree>
    <p:extLst>
      <p:ext uri="{BB962C8B-B14F-4D97-AF65-F5344CB8AC3E}">
        <p14:creationId xmlns:p14="http://schemas.microsoft.com/office/powerpoint/2010/main" val="1674639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E19949-14E5-A119-8A99-F60B8E791974}"/>
              </a:ext>
            </a:extLst>
          </p:cNvPr>
          <p:cNvPicPr>
            <a:picLocks noChangeAspect="1"/>
          </p:cNvPicPr>
          <p:nvPr/>
        </p:nvPicPr>
        <p:blipFill>
          <a:blip r:embed="rId2"/>
          <a:stretch>
            <a:fillRect/>
          </a:stretch>
        </p:blipFill>
        <p:spPr>
          <a:xfrm>
            <a:off x="402688" y="438150"/>
            <a:ext cx="8338624" cy="4114800"/>
          </a:xfrm>
          <a:prstGeom prst="rect">
            <a:avLst/>
          </a:prstGeom>
        </p:spPr>
      </p:pic>
    </p:spTree>
    <p:extLst>
      <p:ext uri="{BB962C8B-B14F-4D97-AF65-F5344CB8AC3E}">
        <p14:creationId xmlns:p14="http://schemas.microsoft.com/office/powerpoint/2010/main" val="3338917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291CB-21E9-6EE7-64F5-370B78FAF2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A78813-52E7-03C4-E4D5-5A24C1D362FB}"/>
              </a:ext>
            </a:extLst>
          </p:cNvPr>
          <p:cNvSpPr>
            <a:spLocks noGrp="1"/>
          </p:cNvSpPr>
          <p:nvPr>
            <p:ph type="title"/>
          </p:nvPr>
        </p:nvSpPr>
        <p:spPr/>
        <p:txBody>
          <a:bodyPr/>
          <a:lstStyle/>
          <a:p>
            <a:r>
              <a:rPr lang="en-AU" sz="3600" dirty="0"/>
              <a:t>Co-design workshops</a:t>
            </a:r>
          </a:p>
        </p:txBody>
      </p:sp>
    </p:spTree>
    <p:extLst>
      <p:ext uri="{BB962C8B-B14F-4D97-AF65-F5344CB8AC3E}">
        <p14:creationId xmlns:p14="http://schemas.microsoft.com/office/powerpoint/2010/main" val="656936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8BB9EC-C897-FDF8-A9F7-DB3A4FCDD9A3}"/>
              </a:ext>
            </a:extLst>
          </p:cNvPr>
          <p:cNvPicPr>
            <a:picLocks noChangeAspect="1"/>
          </p:cNvPicPr>
          <p:nvPr/>
        </p:nvPicPr>
        <p:blipFill>
          <a:blip r:embed="rId3"/>
          <a:stretch>
            <a:fillRect/>
          </a:stretch>
        </p:blipFill>
        <p:spPr>
          <a:xfrm>
            <a:off x="3657600" y="438150"/>
            <a:ext cx="4714875" cy="4267200"/>
          </a:xfrm>
          <a:prstGeom prst="rect">
            <a:avLst/>
          </a:prstGeom>
        </p:spPr>
      </p:pic>
      <p:sp>
        <p:nvSpPr>
          <p:cNvPr id="4" name="TextBox 3">
            <a:extLst>
              <a:ext uri="{FF2B5EF4-FFF2-40B4-BE49-F238E27FC236}">
                <a16:creationId xmlns:a16="http://schemas.microsoft.com/office/drawing/2014/main" id="{3ED8ED38-E3A4-81C4-582B-75A7335B823B}"/>
              </a:ext>
            </a:extLst>
          </p:cNvPr>
          <p:cNvSpPr txBox="1"/>
          <p:nvPr/>
        </p:nvSpPr>
        <p:spPr>
          <a:xfrm>
            <a:off x="457200" y="742950"/>
            <a:ext cx="2590800" cy="2308324"/>
          </a:xfrm>
          <a:prstGeom prst="rect">
            <a:avLst/>
          </a:prstGeom>
          <a:noFill/>
        </p:spPr>
        <p:txBody>
          <a:bodyPr wrap="square" rtlCol="0">
            <a:spAutoFit/>
          </a:bodyPr>
          <a:lstStyle/>
          <a:p>
            <a:r>
              <a:rPr lang="en-AU" sz="3600" dirty="0">
                <a:solidFill>
                  <a:srgbClr val="FF0000"/>
                </a:solidFill>
              </a:rPr>
              <a:t>Com-B</a:t>
            </a:r>
          </a:p>
          <a:p>
            <a:r>
              <a:rPr lang="en-AU" sz="3600" dirty="0">
                <a:solidFill>
                  <a:srgbClr val="FF0000"/>
                </a:solidFill>
              </a:rPr>
              <a:t>Model for behaviour change</a:t>
            </a:r>
          </a:p>
        </p:txBody>
      </p:sp>
    </p:spTree>
    <p:extLst>
      <p:ext uri="{BB962C8B-B14F-4D97-AF65-F5344CB8AC3E}">
        <p14:creationId xmlns:p14="http://schemas.microsoft.com/office/powerpoint/2010/main" val="850901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D96F58-AE44-615D-8049-F6E5732C42AF}"/>
              </a:ext>
            </a:extLst>
          </p:cNvPr>
          <p:cNvPicPr>
            <a:picLocks noChangeAspect="1"/>
          </p:cNvPicPr>
          <p:nvPr/>
        </p:nvPicPr>
        <p:blipFill>
          <a:blip r:embed="rId3"/>
          <a:stretch>
            <a:fillRect/>
          </a:stretch>
        </p:blipFill>
        <p:spPr>
          <a:xfrm>
            <a:off x="469037" y="21640"/>
            <a:ext cx="3208116" cy="2440022"/>
          </a:xfrm>
          <a:prstGeom prst="rect">
            <a:avLst/>
          </a:prstGeom>
        </p:spPr>
      </p:pic>
      <p:pic>
        <p:nvPicPr>
          <p:cNvPr id="5" name="Picture 4">
            <a:extLst>
              <a:ext uri="{FF2B5EF4-FFF2-40B4-BE49-F238E27FC236}">
                <a16:creationId xmlns:a16="http://schemas.microsoft.com/office/drawing/2014/main" id="{E9BCB4FD-AAD1-845D-C412-600B16819CE4}"/>
              </a:ext>
            </a:extLst>
          </p:cNvPr>
          <p:cNvPicPr>
            <a:picLocks noChangeAspect="1"/>
          </p:cNvPicPr>
          <p:nvPr/>
        </p:nvPicPr>
        <p:blipFill>
          <a:blip r:embed="rId4"/>
          <a:stretch>
            <a:fillRect/>
          </a:stretch>
        </p:blipFill>
        <p:spPr>
          <a:xfrm>
            <a:off x="381000" y="2283650"/>
            <a:ext cx="8077200" cy="2650300"/>
          </a:xfrm>
          <a:prstGeom prst="rect">
            <a:avLst/>
          </a:prstGeom>
        </p:spPr>
      </p:pic>
      <p:pic>
        <p:nvPicPr>
          <p:cNvPr id="7" name="Picture 6">
            <a:extLst>
              <a:ext uri="{FF2B5EF4-FFF2-40B4-BE49-F238E27FC236}">
                <a16:creationId xmlns:a16="http://schemas.microsoft.com/office/drawing/2014/main" id="{B5CD25A0-F927-2CCD-081C-5F71C9462690}"/>
              </a:ext>
            </a:extLst>
          </p:cNvPr>
          <p:cNvPicPr>
            <a:picLocks noChangeAspect="1"/>
          </p:cNvPicPr>
          <p:nvPr/>
        </p:nvPicPr>
        <p:blipFill>
          <a:blip r:embed="rId5"/>
          <a:stretch>
            <a:fillRect/>
          </a:stretch>
        </p:blipFill>
        <p:spPr>
          <a:xfrm>
            <a:off x="3665316" y="21639"/>
            <a:ext cx="3159888" cy="2352554"/>
          </a:xfrm>
          <a:prstGeom prst="rect">
            <a:avLst/>
          </a:prstGeom>
        </p:spPr>
      </p:pic>
    </p:spTree>
    <p:extLst>
      <p:ext uri="{BB962C8B-B14F-4D97-AF65-F5344CB8AC3E}">
        <p14:creationId xmlns:p14="http://schemas.microsoft.com/office/powerpoint/2010/main" val="269745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FE327E7-1539-D8B7-077A-05C9D6DAEC76}"/>
              </a:ext>
            </a:extLst>
          </p:cNvPr>
          <p:cNvPicPr>
            <a:picLocks noChangeAspect="1"/>
          </p:cNvPicPr>
          <p:nvPr/>
        </p:nvPicPr>
        <p:blipFill>
          <a:blip r:embed="rId2"/>
          <a:stretch>
            <a:fillRect/>
          </a:stretch>
        </p:blipFill>
        <p:spPr>
          <a:xfrm>
            <a:off x="3429000" y="305514"/>
            <a:ext cx="2819400" cy="4721531"/>
          </a:xfrm>
          <a:prstGeom prst="rect">
            <a:avLst/>
          </a:prstGeom>
        </p:spPr>
      </p:pic>
      <p:sp>
        <p:nvSpPr>
          <p:cNvPr id="6" name="TextBox 5">
            <a:extLst>
              <a:ext uri="{FF2B5EF4-FFF2-40B4-BE49-F238E27FC236}">
                <a16:creationId xmlns:a16="http://schemas.microsoft.com/office/drawing/2014/main" id="{E50F8AF8-8A16-6736-7D3B-C6D60F93478B}"/>
              </a:ext>
            </a:extLst>
          </p:cNvPr>
          <p:cNvSpPr txBox="1"/>
          <p:nvPr/>
        </p:nvSpPr>
        <p:spPr>
          <a:xfrm>
            <a:off x="228600" y="116455"/>
            <a:ext cx="3733800" cy="369332"/>
          </a:xfrm>
          <a:prstGeom prst="rect">
            <a:avLst/>
          </a:prstGeom>
          <a:noFill/>
        </p:spPr>
        <p:txBody>
          <a:bodyPr wrap="square" rtlCol="0">
            <a:spAutoFit/>
          </a:bodyPr>
          <a:lstStyle/>
          <a:p>
            <a:r>
              <a:rPr lang="en-AU" b="1" dirty="0"/>
              <a:t>Key themes</a:t>
            </a:r>
          </a:p>
        </p:txBody>
      </p:sp>
      <p:pic>
        <p:nvPicPr>
          <p:cNvPr id="8" name="Picture 7">
            <a:extLst>
              <a:ext uri="{FF2B5EF4-FFF2-40B4-BE49-F238E27FC236}">
                <a16:creationId xmlns:a16="http://schemas.microsoft.com/office/drawing/2014/main" id="{71061111-E740-B69F-2501-557B6D5332D8}"/>
              </a:ext>
            </a:extLst>
          </p:cNvPr>
          <p:cNvPicPr>
            <a:picLocks noChangeAspect="1"/>
          </p:cNvPicPr>
          <p:nvPr/>
        </p:nvPicPr>
        <p:blipFill>
          <a:blip r:embed="rId3"/>
          <a:stretch>
            <a:fillRect/>
          </a:stretch>
        </p:blipFill>
        <p:spPr>
          <a:xfrm>
            <a:off x="228600" y="620687"/>
            <a:ext cx="2590800" cy="4437435"/>
          </a:xfrm>
          <a:prstGeom prst="rect">
            <a:avLst/>
          </a:prstGeom>
        </p:spPr>
      </p:pic>
    </p:spTree>
    <p:extLst>
      <p:ext uri="{BB962C8B-B14F-4D97-AF65-F5344CB8AC3E}">
        <p14:creationId xmlns:p14="http://schemas.microsoft.com/office/powerpoint/2010/main" val="2912986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FAD1A-BDB8-A491-C98B-C7165DD6E718}"/>
              </a:ext>
            </a:extLst>
          </p:cNvPr>
          <p:cNvSpPr>
            <a:spLocks noGrp="1"/>
          </p:cNvSpPr>
          <p:nvPr>
            <p:ph type="title"/>
          </p:nvPr>
        </p:nvSpPr>
        <p:spPr/>
        <p:txBody>
          <a:bodyPr/>
          <a:lstStyle/>
          <a:p>
            <a:r>
              <a:rPr lang="en-AU" sz="3600" dirty="0"/>
              <a:t>Training workshops</a:t>
            </a:r>
          </a:p>
        </p:txBody>
      </p:sp>
    </p:spTree>
    <p:extLst>
      <p:ext uri="{BB962C8B-B14F-4D97-AF65-F5344CB8AC3E}">
        <p14:creationId xmlns:p14="http://schemas.microsoft.com/office/powerpoint/2010/main" val="1682679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1C3D17-98F5-0D56-6631-DF5745401F6C}"/>
              </a:ext>
            </a:extLst>
          </p:cNvPr>
          <p:cNvPicPr>
            <a:picLocks noChangeAspect="1"/>
          </p:cNvPicPr>
          <p:nvPr/>
        </p:nvPicPr>
        <p:blipFill>
          <a:blip r:embed="rId2"/>
          <a:stretch>
            <a:fillRect/>
          </a:stretch>
        </p:blipFill>
        <p:spPr>
          <a:xfrm>
            <a:off x="418742" y="438150"/>
            <a:ext cx="7500148" cy="3505200"/>
          </a:xfrm>
          <a:prstGeom prst="rect">
            <a:avLst/>
          </a:prstGeom>
        </p:spPr>
      </p:pic>
      <p:sp>
        <p:nvSpPr>
          <p:cNvPr id="5" name="TextBox 4">
            <a:extLst>
              <a:ext uri="{FF2B5EF4-FFF2-40B4-BE49-F238E27FC236}">
                <a16:creationId xmlns:a16="http://schemas.microsoft.com/office/drawing/2014/main" id="{B564738F-9B43-EFFF-5059-03AEC3FEEA63}"/>
              </a:ext>
            </a:extLst>
          </p:cNvPr>
          <p:cNvSpPr txBox="1"/>
          <p:nvPr/>
        </p:nvSpPr>
        <p:spPr>
          <a:xfrm>
            <a:off x="1981200" y="4302341"/>
            <a:ext cx="6781800" cy="381000"/>
          </a:xfrm>
          <a:prstGeom prst="rect">
            <a:avLst/>
          </a:prstGeom>
          <a:noFill/>
        </p:spPr>
        <p:txBody>
          <a:bodyPr wrap="square" rtlCol="0">
            <a:spAutoFit/>
          </a:bodyPr>
          <a:lstStyle/>
          <a:p>
            <a:r>
              <a:rPr lang="en-AU" dirty="0"/>
              <a:t>Eastern Division</a:t>
            </a:r>
          </a:p>
        </p:txBody>
      </p:sp>
    </p:spTree>
    <p:extLst>
      <p:ext uri="{BB962C8B-B14F-4D97-AF65-F5344CB8AC3E}">
        <p14:creationId xmlns:p14="http://schemas.microsoft.com/office/powerpoint/2010/main" val="3041061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DE998B-E5AC-207D-3297-8FB87063DEE2}"/>
              </a:ext>
            </a:extLst>
          </p:cNvPr>
          <p:cNvPicPr>
            <a:picLocks noChangeAspect="1"/>
          </p:cNvPicPr>
          <p:nvPr/>
        </p:nvPicPr>
        <p:blipFill>
          <a:blip r:embed="rId2"/>
          <a:stretch>
            <a:fillRect/>
          </a:stretch>
        </p:blipFill>
        <p:spPr>
          <a:xfrm>
            <a:off x="13317" y="29037"/>
            <a:ext cx="6065471" cy="3428999"/>
          </a:xfrm>
          <a:prstGeom prst="rect">
            <a:avLst/>
          </a:prstGeom>
        </p:spPr>
      </p:pic>
      <p:sp>
        <p:nvSpPr>
          <p:cNvPr id="4" name="TextBox 3">
            <a:extLst>
              <a:ext uri="{FF2B5EF4-FFF2-40B4-BE49-F238E27FC236}">
                <a16:creationId xmlns:a16="http://schemas.microsoft.com/office/drawing/2014/main" id="{6D8AC7B1-2A16-7105-8690-34A872CC8F9D}"/>
              </a:ext>
            </a:extLst>
          </p:cNvPr>
          <p:cNvSpPr txBox="1"/>
          <p:nvPr/>
        </p:nvSpPr>
        <p:spPr>
          <a:xfrm>
            <a:off x="304800" y="4324350"/>
            <a:ext cx="6781800" cy="381000"/>
          </a:xfrm>
          <a:prstGeom prst="rect">
            <a:avLst/>
          </a:prstGeom>
          <a:noFill/>
        </p:spPr>
        <p:txBody>
          <a:bodyPr wrap="square" rtlCol="0">
            <a:spAutoFit/>
          </a:bodyPr>
          <a:lstStyle/>
          <a:p>
            <a:r>
              <a:rPr lang="en-AU" dirty="0"/>
              <a:t>Western Division</a:t>
            </a:r>
          </a:p>
        </p:txBody>
      </p:sp>
      <p:pic>
        <p:nvPicPr>
          <p:cNvPr id="6" name="Picture 5">
            <a:extLst>
              <a:ext uri="{FF2B5EF4-FFF2-40B4-BE49-F238E27FC236}">
                <a16:creationId xmlns:a16="http://schemas.microsoft.com/office/drawing/2014/main" id="{E6926556-7018-E55E-DE3F-AAE1B85ECCD4}"/>
              </a:ext>
            </a:extLst>
          </p:cNvPr>
          <p:cNvPicPr>
            <a:picLocks noChangeAspect="1"/>
          </p:cNvPicPr>
          <p:nvPr/>
        </p:nvPicPr>
        <p:blipFill>
          <a:blip r:embed="rId3"/>
          <a:stretch>
            <a:fillRect/>
          </a:stretch>
        </p:blipFill>
        <p:spPr>
          <a:xfrm>
            <a:off x="2501061" y="1962150"/>
            <a:ext cx="6642939" cy="3107181"/>
          </a:xfrm>
          <a:prstGeom prst="rect">
            <a:avLst/>
          </a:prstGeom>
        </p:spPr>
      </p:pic>
    </p:spTree>
    <p:extLst>
      <p:ext uri="{BB962C8B-B14F-4D97-AF65-F5344CB8AC3E}">
        <p14:creationId xmlns:p14="http://schemas.microsoft.com/office/powerpoint/2010/main" val="213477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B8CB4F-09EC-AB65-C5D9-82A494C37C2D}"/>
              </a:ext>
            </a:extLst>
          </p:cNvPr>
          <p:cNvPicPr>
            <a:picLocks noChangeAspect="1"/>
          </p:cNvPicPr>
          <p:nvPr/>
        </p:nvPicPr>
        <p:blipFill>
          <a:blip r:embed="rId2"/>
          <a:stretch>
            <a:fillRect/>
          </a:stretch>
        </p:blipFill>
        <p:spPr>
          <a:xfrm>
            <a:off x="762000" y="361950"/>
            <a:ext cx="6553200" cy="4618299"/>
          </a:xfrm>
          <a:prstGeom prst="rect">
            <a:avLst/>
          </a:prstGeom>
        </p:spPr>
      </p:pic>
      <p:sp>
        <p:nvSpPr>
          <p:cNvPr id="4" name="TextBox 3">
            <a:extLst>
              <a:ext uri="{FF2B5EF4-FFF2-40B4-BE49-F238E27FC236}">
                <a16:creationId xmlns:a16="http://schemas.microsoft.com/office/drawing/2014/main" id="{E3A4D293-60AF-9FFC-71AD-DED2ABF22AAE}"/>
              </a:ext>
            </a:extLst>
          </p:cNvPr>
          <p:cNvSpPr txBox="1"/>
          <p:nvPr/>
        </p:nvSpPr>
        <p:spPr>
          <a:xfrm>
            <a:off x="7543800" y="1504950"/>
            <a:ext cx="1371600" cy="646331"/>
          </a:xfrm>
          <a:prstGeom prst="rect">
            <a:avLst/>
          </a:prstGeom>
          <a:noFill/>
        </p:spPr>
        <p:txBody>
          <a:bodyPr wrap="square" rtlCol="0">
            <a:spAutoFit/>
          </a:bodyPr>
          <a:lstStyle/>
          <a:p>
            <a:r>
              <a:rPr lang="en-AU" dirty="0"/>
              <a:t>Northern Division</a:t>
            </a:r>
          </a:p>
        </p:txBody>
      </p:sp>
    </p:spTree>
    <p:extLst>
      <p:ext uri="{BB962C8B-B14F-4D97-AF65-F5344CB8AC3E}">
        <p14:creationId xmlns:p14="http://schemas.microsoft.com/office/powerpoint/2010/main" val="273050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5256A-651B-0F02-093D-F5E2DB5E1E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AAB621-87C2-EE64-9D7B-00DD757949F0}"/>
              </a:ext>
            </a:extLst>
          </p:cNvPr>
          <p:cNvSpPr>
            <a:spLocks noGrp="1"/>
          </p:cNvSpPr>
          <p:nvPr>
            <p:ph type="title"/>
          </p:nvPr>
        </p:nvSpPr>
        <p:spPr/>
        <p:txBody>
          <a:bodyPr/>
          <a:lstStyle/>
          <a:p>
            <a:r>
              <a:rPr lang="en-AU" sz="3600" dirty="0"/>
              <a:t>Patient education video</a:t>
            </a:r>
          </a:p>
        </p:txBody>
      </p:sp>
    </p:spTree>
    <p:extLst>
      <p:ext uri="{BB962C8B-B14F-4D97-AF65-F5344CB8AC3E}">
        <p14:creationId xmlns:p14="http://schemas.microsoft.com/office/powerpoint/2010/main" val="4136230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A13A0-EF1D-F13A-C63D-D80D2E4DD82E}"/>
              </a:ext>
            </a:extLst>
          </p:cNvPr>
          <p:cNvSpPr>
            <a:spLocks noGrp="1"/>
          </p:cNvSpPr>
          <p:nvPr>
            <p:ph type="title"/>
          </p:nvPr>
        </p:nvSpPr>
        <p:spPr/>
        <p:txBody>
          <a:bodyPr/>
          <a:lstStyle/>
          <a:p>
            <a:r>
              <a:rPr lang="en-AU" dirty="0"/>
              <a:t>Video</a:t>
            </a:r>
          </a:p>
        </p:txBody>
      </p:sp>
      <p:pic>
        <p:nvPicPr>
          <p:cNvPr id="4" name="UniSydney 1min Lite Animation w 3VO outputs (1 of 1)_CaptionVer22.07.26">
            <a:hlinkClick r:id="" action="ppaction://media"/>
            <a:extLst>
              <a:ext uri="{FF2B5EF4-FFF2-40B4-BE49-F238E27FC236}">
                <a16:creationId xmlns:a16="http://schemas.microsoft.com/office/drawing/2014/main" id="{783A26EB-0F51-6324-FC99-8A8C9340DC0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8425" y="98425"/>
            <a:ext cx="9144000" cy="5143500"/>
          </a:xfrm>
          <a:prstGeom prst="rect">
            <a:avLst/>
          </a:prstGeom>
        </p:spPr>
      </p:pic>
    </p:spTree>
    <p:extLst>
      <p:ext uri="{BB962C8B-B14F-4D97-AF65-F5344CB8AC3E}">
        <p14:creationId xmlns:p14="http://schemas.microsoft.com/office/powerpoint/2010/main" val="2977471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0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F6E715-9E05-8965-054D-9E3A72B5B59C}"/>
              </a:ext>
            </a:extLst>
          </p:cNvPr>
          <p:cNvSpPr>
            <a:spLocks noGrp="1"/>
          </p:cNvSpPr>
          <p:nvPr>
            <p:ph idx="1"/>
          </p:nvPr>
        </p:nvSpPr>
        <p:spPr>
          <a:xfrm>
            <a:off x="358775" y="1428750"/>
            <a:ext cx="8328025" cy="3575447"/>
          </a:xfrm>
        </p:spPr>
        <p:txBody>
          <a:bodyPr/>
          <a:lstStyle/>
          <a:p>
            <a:r>
              <a:rPr lang="en-AU" sz="2800" dirty="0"/>
              <a:t>Integrated into PMOC training at CWM</a:t>
            </a:r>
          </a:p>
          <a:p>
            <a:r>
              <a:rPr lang="en-AU" sz="2800" dirty="0"/>
              <a:t>Pre and post intervention data collection at CWM Hospital with plan to roll out to other centres.</a:t>
            </a:r>
          </a:p>
          <a:p>
            <a:r>
              <a:rPr lang="en-AU" sz="2800" dirty="0"/>
              <a:t>Hope to expand program to other PICs</a:t>
            </a:r>
          </a:p>
          <a:p>
            <a:endParaRPr lang="en-AU" sz="2400" dirty="0"/>
          </a:p>
          <a:p>
            <a:endParaRPr lang="en-AU" dirty="0"/>
          </a:p>
        </p:txBody>
      </p:sp>
      <p:sp>
        <p:nvSpPr>
          <p:cNvPr id="3" name="Title 2">
            <a:extLst>
              <a:ext uri="{FF2B5EF4-FFF2-40B4-BE49-F238E27FC236}">
                <a16:creationId xmlns:a16="http://schemas.microsoft.com/office/drawing/2014/main" id="{86C73EF1-F029-111C-193F-4E072831A09A}"/>
              </a:ext>
            </a:extLst>
          </p:cNvPr>
          <p:cNvSpPr>
            <a:spLocks noGrp="1"/>
          </p:cNvSpPr>
          <p:nvPr>
            <p:ph type="title"/>
          </p:nvPr>
        </p:nvSpPr>
        <p:spPr/>
        <p:txBody>
          <a:bodyPr/>
          <a:lstStyle/>
          <a:p>
            <a:r>
              <a:rPr lang="en-AU" sz="3600" dirty="0"/>
              <a:t>Progress and Evaluation</a:t>
            </a:r>
          </a:p>
        </p:txBody>
      </p:sp>
      <p:pic>
        <p:nvPicPr>
          <p:cNvPr id="5" name="Picture 4">
            <a:extLst>
              <a:ext uri="{FF2B5EF4-FFF2-40B4-BE49-F238E27FC236}">
                <a16:creationId xmlns:a16="http://schemas.microsoft.com/office/drawing/2014/main" id="{41772E5E-C6EF-DEF9-1CFD-6A284410876F}"/>
              </a:ext>
            </a:extLst>
          </p:cNvPr>
          <p:cNvPicPr>
            <a:picLocks noChangeAspect="1"/>
          </p:cNvPicPr>
          <p:nvPr/>
        </p:nvPicPr>
        <p:blipFill>
          <a:blip r:embed="rId2"/>
          <a:stretch>
            <a:fillRect/>
          </a:stretch>
        </p:blipFill>
        <p:spPr>
          <a:xfrm>
            <a:off x="457200" y="3105150"/>
            <a:ext cx="5740695" cy="1854295"/>
          </a:xfrm>
          <a:prstGeom prst="rect">
            <a:avLst/>
          </a:prstGeom>
        </p:spPr>
      </p:pic>
    </p:spTree>
    <p:extLst>
      <p:ext uri="{BB962C8B-B14F-4D97-AF65-F5344CB8AC3E}">
        <p14:creationId xmlns:p14="http://schemas.microsoft.com/office/powerpoint/2010/main" val="3661593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5A85E4-6E69-0E79-FA23-ACFA27D45BED}"/>
              </a:ext>
            </a:extLst>
          </p:cNvPr>
          <p:cNvSpPr>
            <a:spLocks noGrp="1"/>
          </p:cNvSpPr>
          <p:nvPr>
            <p:ph idx="1"/>
          </p:nvPr>
        </p:nvSpPr>
        <p:spPr>
          <a:xfrm>
            <a:off x="358775" y="1019177"/>
            <a:ext cx="7489825" cy="2390774"/>
          </a:xfrm>
        </p:spPr>
        <p:txBody>
          <a:bodyPr/>
          <a:lstStyle/>
          <a:p>
            <a:r>
              <a:rPr lang="en-AU" sz="2400" dirty="0"/>
              <a:t>Seeking funding for policy and guidelines and train the trainer in other PICs</a:t>
            </a:r>
          </a:p>
          <a:p>
            <a:pPr marL="0" indent="0">
              <a:buNone/>
            </a:pPr>
            <a:endParaRPr lang="en-AU" sz="2400" dirty="0"/>
          </a:p>
          <a:p>
            <a:r>
              <a:rPr lang="en-AU" sz="2400" dirty="0"/>
              <a:t>Happy to involve all those who are interested</a:t>
            </a:r>
          </a:p>
          <a:p>
            <a:pPr marL="0" indent="0">
              <a:buNone/>
            </a:pPr>
            <a:endParaRPr lang="en-AU" sz="2400" dirty="0"/>
          </a:p>
        </p:txBody>
      </p:sp>
      <p:sp>
        <p:nvSpPr>
          <p:cNvPr id="3" name="Title 2">
            <a:extLst>
              <a:ext uri="{FF2B5EF4-FFF2-40B4-BE49-F238E27FC236}">
                <a16:creationId xmlns:a16="http://schemas.microsoft.com/office/drawing/2014/main" id="{2808AD85-6F2A-5476-B30E-98B505EC6DD5}"/>
              </a:ext>
            </a:extLst>
          </p:cNvPr>
          <p:cNvSpPr>
            <a:spLocks noGrp="1"/>
          </p:cNvSpPr>
          <p:nvPr>
            <p:ph type="title"/>
          </p:nvPr>
        </p:nvSpPr>
        <p:spPr/>
        <p:txBody>
          <a:bodyPr/>
          <a:lstStyle/>
          <a:p>
            <a:r>
              <a:rPr lang="en-AU" sz="2400" b="1" dirty="0"/>
              <a:t>Looking forward</a:t>
            </a:r>
          </a:p>
        </p:txBody>
      </p:sp>
      <p:pic>
        <p:nvPicPr>
          <p:cNvPr id="5" name="Picture 4">
            <a:extLst>
              <a:ext uri="{FF2B5EF4-FFF2-40B4-BE49-F238E27FC236}">
                <a16:creationId xmlns:a16="http://schemas.microsoft.com/office/drawing/2014/main" id="{677AC4BD-9E4C-1B77-B9A8-F4F8FBC67FCB}"/>
              </a:ext>
            </a:extLst>
          </p:cNvPr>
          <p:cNvPicPr>
            <a:picLocks noChangeAspect="1"/>
          </p:cNvPicPr>
          <p:nvPr/>
        </p:nvPicPr>
        <p:blipFill>
          <a:blip r:embed="rId2"/>
          <a:stretch>
            <a:fillRect/>
          </a:stretch>
        </p:blipFill>
        <p:spPr>
          <a:xfrm>
            <a:off x="609600" y="3197175"/>
            <a:ext cx="5740695" cy="1854295"/>
          </a:xfrm>
          <a:prstGeom prst="rect">
            <a:avLst/>
          </a:prstGeom>
        </p:spPr>
      </p:pic>
    </p:spTree>
    <p:extLst>
      <p:ext uri="{BB962C8B-B14F-4D97-AF65-F5344CB8AC3E}">
        <p14:creationId xmlns:p14="http://schemas.microsoft.com/office/powerpoint/2010/main" val="3573743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50B60-2851-6989-E574-E16CEC28FB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7382B2-26C6-2C11-365B-E6F4D910C68E}"/>
              </a:ext>
            </a:extLst>
          </p:cNvPr>
          <p:cNvSpPr>
            <a:spLocks noGrp="1"/>
          </p:cNvSpPr>
          <p:nvPr>
            <p:ph type="title"/>
          </p:nvPr>
        </p:nvSpPr>
        <p:spPr>
          <a:xfrm>
            <a:off x="1143442" y="1276350"/>
            <a:ext cx="6857116" cy="1739939"/>
          </a:xfrm>
        </p:spPr>
        <p:txBody>
          <a:bodyPr/>
          <a:lstStyle/>
          <a:p>
            <a:pPr algn="ctr"/>
            <a:r>
              <a:rPr lang="en-AU" sz="3600" b="1" dirty="0"/>
              <a:t>Thank you</a:t>
            </a:r>
          </a:p>
        </p:txBody>
      </p:sp>
      <p:grpSp>
        <p:nvGrpSpPr>
          <p:cNvPr id="3" name="Group 2">
            <a:extLst>
              <a:ext uri="{FF2B5EF4-FFF2-40B4-BE49-F238E27FC236}">
                <a16:creationId xmlns:a16="http://schemas.microsoft.com/office/drawing/2014/main" id="{FC68344B-10F1-766F-A1F7-FA63B0E87EDB}"/>
              </a:ext>
            </a:extLst>
          </p:cNvPr>
          <p:cNvGrpSpPr/>
          <p:nvPr/>
        </p:nvGrpSpPr>
        <p:grpSpPr>
          <a:xfrm>
            <a:off x="2971800" y="3562350"/>
            <a:ext cx="4648200" cy="1066800"/>
            <a:chOff x="0" y="0"/>
            <a:chExt cx="3416300" cy="650875"/>
          </a:xfrm>
          <a:solidFill>
            <a:schemeClr val="bg1"/>
          </a:solidFill>
        </p:grpSpPr>
        <p:pic>
          <p:nvPicPr>
            <p:cNvPr id="4" name="image2.png" descr="Image result for dfat logo">
              <a:extLst>
                <a:ext uri="{FF2B5EF4-FFF2-40B4-BE49-F238E27FC236}">
                  <a16:creationId xmlns:a16="http://schemas.microsoft.com/office/drawing/2014/main" id="{25480210-4135-2576-2A8A-EC721BF3286D}"/>
                </a:ext>
              </a:extLst>
            </p:cNvPr>
            <p:cNvPicPr/>
            <p:nvPr/>
          </p:nvPicPr>
          <p:blipFill>
            <a:blip r:embed="rId2"/>
            <a:srcRect/>
            <a:stretch>
              <a:fillRect/>
            </a:stretch>
          </p:blipFill>
          <p:spPr>
            <a:xfrm>
              <a:off x="2032000" y="0"/>
              <a:ext cx="1384300" cy="627380"/>
            </a:xfrm>
            <a:prstGeom prst="rect">
              <a:avLst/>
            </a:prstGeom>
            <a:grpFill/>
            <a:ln/>
          </p:spPr>
        </p:pic>
        <p:pic>
          <p:nvPicPr>
            <p:cNvPr id="5" name="image4.png" descr="Logo&#10;&#10;Description automatically generated with medium confidence">
              <a:extLst>
                <a:ext uri="{FF2B5EF4-FFF2-40B4-BE49-F238E27FC236}">
                  <a16:creationId xmlns:a16="http://schemas.microsoft.com/office/drawing/2014/main" id="{178E9005-090D-C22D-3908-314906A9F9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a:xfrm>
              <a:off x="0" y="0"/>
              <a:ext cx="1435100" cy="650875"/>
            </a:xfrm>
            <a:prstGeom prst="rect">
              <a:avLst/>
            </a:prstGeom>
            <a:grpFill/>
            <a:ln/>
          </p:spPr>
        </p:pic>
      </p:grpSp>
    </p:spTree>
    <p:extLst>
      <p:ext uri="{BB962C8B-B14F-4D97-AF65-F5344CB8AC3E}">
        <p14:creationId xmlns:p14="http://schemas.microsoft.com/office/powerpoint/2010/main" val="648920781"/>
      </p:ext>
    </p:extLst>
  </p:cSld>
  <p:clrMapOvr>
    <a:masterClrMapping/>
  </p:clrMapOvr>
</p:sld>
</file>

<file path=ppt/theme/theme1.xml><?xml version="1.0" encoding="utf-8"?>
<a:theme xmlns:a="http://schemas.openxmlformats.org/drawingml/2006/main" name="Title slides">
  <a:themeElements>
    <a:clrScheme name="University of Sydney 2022_2">
      <a:dk1>
        <a:srgbClr val="000000"/>
      </a:dk1>
      <a:lt1>
        <a:srgbClr val="FFFFFF"/>
      </a:lt1>
      <a:dk2>
        <a:srgbClr val="414141"/>
      </a:dk2>
      <a:lt2>
        <a:srgbClr val="FCEDE2"/>
      </a:lt2>
      <a:accent1>
        <a:srgbClr val="E64626"/>
      </a:accent1>
      <a:accent2>
        <a:srgbClr val="414141"/>
      </a:accent2>
      <a:accent3>
        <a:srgbClr val="71A399"/>
      </a:accent3>
      <a:accent4>
        <a:srgbClr val="DAA8A2"/>
      </a:accent4>
      <a:accent5>
        <a:srgbClr val="8F9EC9"/>
      </a:accent5>
      <a:accent6>
        <a:srgbClr val="1A345E"/>
      </a:accent6>
      <a:hlink>
        <a:srgbClr val="E64626"/>
      </a:hlink>
      <a:folHlink>
        <a:srgbClr val="F051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cknowledgement of Country">
  <a:themeElements>
    <a:clrScheme name="University of Sydney 2022_2">
      <a:dk1>
        <a:srgbClr val="000000"/>
      </a:dk1>
      <a:lt1>
        <a:srgbClr val="FFFFFF"/>
      </a:lt1>
      <a:dk2>
        <a:srgbClr val="414141"/>
      </a:dk2>
      <a:lt2>
        <a:srgbClr val="FCEDE2"/>
      </a:lt2>
      <a:accent1>
        <a:srgbClr val="E64626"/>
      </a:accent1>
      <a:accent2>
        <a:srgbClr val="414141"/>
      </a:accent2>
      <a:accent3>
        <a:srgbClr val="71A399"/>
      </a:accent3>
      <a:accent4>
        <a:srgbClr val="DAA8A2"/>
      </a:accent4>
      <a:accent5>
        <a:srgbClr val="8F9EC9"/>
      </a:accent5>
      <a:accent6>
        <a:srgbClr val="1A345E"/>
      </a:accent6>
      <a:hlink>
        <a:srgbClr val="E64626"/>
      </a:hlink>
      <a:folHlink>
        <a:srgbClr val="F051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hapter break">
  <a:themeElements>
    <a:clrScheme name="University of Sydney 2022_2">
      <a:dk1>
        <a:srgbClr val="000000"/>
      </a:dk1>
      <a:lt1>
        <a:srgbClr val="FFFFFF"/>
      </a:lt1>
      <a:dk2>
        <a:srgbClr val="414141"/>
      </a:dk2>
      <a:lt2>
        <a:srgbClr val="FCEDE2"/>
      </a:lt2>
      <a:accent1>
        <a:srgbClr val="E64626"/>
      </a:accent1>
      <a:accent2>
        <a:srgbClr val="414141"/>
      </a:accent2>
      <a:accent3>
        <a:srgbClr val="71A399"/>
      </a:accent3>
      <a:accent4>
        <a:srgbClr val="DAA8A2"/>
      </a:accent4>
      <a:accent5>
        <a:srgbClr val="8F9EC9"/>
      </a:accent5>
      <a:accent6>
        <a:srgbClr val="1A345E"/>
      </a:accent6>
      <a:hlink>
        <a:srgbClr val="E64626"/>
      </a:hlink>
      <a:folHlink>
        <a:srgbClr val="F051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Graphic slides">
  <a:themeElements>
    <a:clrScheme name="University of Sydney 2022_2">
      <a:dk1>
        <a:srgbClr val="000000"/>
      </a:dk1>
      <a:lt1>
        <a:srgbClr val="FFFFFF"/>
      </a:lt1>
      <a:dk2>
        <a:srgbClr val="414141"/>
      </a:dk2>
      <a:lt2>
        <a:srgbClr val="FCEDE2"/>
      </a:lt2>
      <a:accent1>
        <a:srgbClr val="E64626"/>
      </a:accent1>
      <a:accent2>
        <a:srgbClr val="414141"/>
      </a:accent2>
      <a:accent3>
        <a:srgbClr val="71A399"/>
      </a:accent3>
      <a:accent4>
        <a:srgbClr val="DAA8A2"/>
      </a:accent4>
      <a:accent5>
        <a:srgbClr val="8F9EC9"/>
      </a:accent5>
      <a:accent6>
        <a:srgbClr val="1A345E"/>
      </a:accent6>
      <a:hlink>
        <a:srgbClr val="E64626"/>
      </a:hlink>
      <a:folHlink>
        <a:srgbClr val="F051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82b3e37e-8171-485d-b10b-38dae7ed14a8}" enabled="0" method="" siteId="{82b3e37e-8171-485d-b10b-38dae7ed14a8}" removed="1"/>
</clbl:labelList>
</file>

<file path=docProps/app.xml><?xml version="1.0" encoding="utf-8"?>
<Properties xmlns="http://schemas.openxmlformats.org/officeDocument/2006/extended-properties" xmlns:vt="http://schemas.openxmlformats.org/officeDocument/2006/docPropsVTypes">
  <Template/>
  <TotalTime>8498</TotalTime>
  <Words>1070</Words>
  <Application>Microsoft Office PowerPoint</Application>
  <PresentationFormat>On-screen Show (16:9)</PresentationFormat>
  <Paragraphs>211</Paragraphs>
  <Slides>31</Slides>
  <Notes>9</Notes>
  <HiddenSlides>0</HiddenSlides>
  <MMClips>1</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31</vt:i4>
      </vt:variant>
    </vt:vector>
  </HeadingPairs>
  <TitlesOfParts>
    <vt:vector size="46" baseType="lpstr">
      <vt:lpstr>Arial</vt:lpstr>
      <vt:lpstr>Calibri</vt:lpstr>
      <vt:lpstr>Calibri,Bold</vt:lpstr>
      <vt:lpstr>Canva Sans</vt:lpstr>
      <vt:lpstr>Courier New</vt:lpstr>
      <vt:lpstr>Lucida Grande</vt:lpstr>
      <vt:lpstr>Open Sauce</vt:lpstr>
      <vt:lpstr>Open Sauce Bold</vt:lpstr>
      <vt:lpstr>Open Sauce SemiBold Bold</vt:lpstr>
      <vt:lpstr>Times</vt:lpstr>
      <vt:lpstr>Wingdings</vt:lpstr>
      <vt:lpstr>Title slides</vt:lpstr>
      <vt:lpstr>Acknowledgement of Country</vt:lpstr>
      <vt:lpstr>Chapter break</vt:lpstr>
      <vt:lpstr>Graphic slides</vt:lpstr>
      <vt:lpstr>Immediate Postpartum Contraception         </vt:lpstr>
      <vt:lpstr>PowerPoint Presentation</vt:lpstr>
      <vt:lpstr>Why is postpartum family planning important?</vt:lpstr>
      <vt:lpstr>PowerPoint Presentation</vt:lpstr>
      <vt:lpstr>PowerPoint Presentation</vt:lpstr>
      <vt:lpstr>Survey of Postpartum family planning in the Pacific</vt:lpstr>
      <vt:lpstr>PowerPoint Presentation</vt:lpstr>
      <vt:lpstr>PowerPoint Presentation</vt:lpstr>
      <vt:lpstr>PowerPoint Presentation</vt:lpstr>
      <vt:lpstr>PowerPoint Presentation</vt:lpstr>
      <vt:lpstr>PowerPoint Presentation</vt:lpstr>
      <vt:lpstr>Key findings</vt:lpstr>
      <vt:lpstr>Recommendations</vt:lpstr>
      <vt:lpstr>recommendations</vt:lpstr>
      <vt:lpstr>Postpartum contraception implementation program in PICs</vt:lpstr>
      <vt:lpstr>steps</vt:lpstr>
      <vt:lpstr>PowerPoint Presentation</vt:lpstr>
      <vt:lpstr>PowerPoint Presentation</vt:lpstr>
      <vt:lpstr>Co-design workshops</vt:lpstr>
      <vt:lpstr>PowerPoint Presentation</vt:lpstr>
      <vt:lpstr>PowerPoint Presentation</vt:lpstr>
      <vt:lpstr>PowerPoint Presentation</vt:lpstr>
      <vt:lpstr>Training workshops</vt:lpstr>
      <vt:lpstr>PowerPoint Presentation</vt:lpstr>
      <vt:lpstr>PowerPoint Presentation</vt:lpstr>
      <vt:lpstr>PowerPoint Presentation</vt:lpstr>
      <vt:lpstr>Patient education video</vt:lpstr>
      <vt:lpstr>Video</vt:lpstr>
      <vt:lpstr>Progress and Evaluation</vt:lpstr>
      <vt:lpstr>Looking forward</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guide to using our University PowerPoint template</dc:title>
  <dc:creator>Kirsten Black</dc:creator>
  <cp:lastModifiedBy>FCC</cp:lastModifiedBy>
  <cp:revision>136</cp:revision>
  <dcterms:created xsi:type="dcterms:W3CDTF">2022-10-08T02:11:21Z</dcterms:created>
  <dcterms:modified xsi:type="dcterms:W3CDTF">2026-09-17T22:23:17Z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2022-10-08T00:00:00Z</vt:filetime>
  </property>
  <property fmtid="{D5CDD505-2E9C-101B-9397-08002B2CF9AE}" pid="3" name="Creator">
    <vt:lpwstr>Adobe InDesign 17.0 (Macintosh)</vt:lpwstr>
  </property>
  <property fmtid="{D5CDD505-2E9C-101B-9397-08002B2CF9AE}" pid="4" name="LastSaved">
    <vt:filetime>2022-10-08T00:00:00Z</vt:filetime>
  </property>
  <property fmtid="{D5CDD505-2E9C-101B-9397-08002B2CF9AE}" pid="5" name="Producer">
    <vt:lpwstr>Adobe PDF Library 16.0.3</vt:lpwstr>
  </property>
</Properties>
</file>